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handoutMasterIdLst>
    <p:handoutMasterId r:id="rId25"/>
  </p:handoutMasterIdLst>
  <p:sldIdLst>
    <p:sldId id="300" r:id="rId2"/>
    <p:sldId id="831" r:id="rId3"/>
    <p:sldId id="829" r:id="rId4"/>
    <p:sldId id="1386" r:id="rId5"/>
    <p:sldId id="1387" r:id="rId6"/>
    <p:sldId id="1375" r:id="rId7"/>
    <p:sldId id="1396" r:id="rId8"/>
    <p:sldId id="1397" r:id="rId9"/>
    <p:sldId id="1377" r:id="rId10"/>
    <p:sldId id="1381" r:id="rId11"/>
    <p:sldId id="1438" r:id="rId12"/>
    <p:sldId id="1398" r:id="rId13"/>
    <p:sldId id="1439" r:id="rId14"/>
    <p:sldId id="1263" r:id="rId15"/>
    <p:sldId id="780" r:id="rId16"/>
    <p:sldId id="674" r:id="rId17"/>
    <p:sldId id="1440" r:id="rId18"/>
    <p:sldId id="675" r:id="rId19"/>
    <p:sldId id="676" r:id="rId20"/>
    <p:sldId id="1366" r:id="rId21"/>
    <p:sldId id="1241" r:id="rId22"/>
    <p:sldId id="1282" r:id="rId23"/>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4F118-3F91-2C4A-877A-0DF78B29900F}" v="12" dt="2023-01-05T15:54:00.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8"/>
    <p:restoredTop sz="87764" autoAdjust="0"/>
  </p:normalViewPr>
  <p:slideViewPr>
    <p:cSldViewPr>
      <p:cViewPr>
        <p:scale>
          <a:sx n="118" d="100"/>
          <a:sy n="118" d="100"/>
        </p:scale>
        <p:origin x="368"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423BBE0F-3EC3-B542-B1BB-2912D31D1372}"/>
    <pc:docChg chg="custSel addSld delSld modSld">
      <pc:chgData name="Langevin, Christian D" userId="c6cf8703-3b11-4b45-a4a0-dc93ff22b3b7" providerId="ADAL" clId="{423BBE0F-3EC3-B542-B1BB-2912D31D1372}" dt="2022-12-08T22:17:27.363" v="164"/>
      <pc:docMkLst>
        <pc:docMk/>
      </pc:docMkLst>
      <pc:sldChg chg="modSp mod">
        <pc:chgData name="Langevin, Christian D" userId="c6cf8703-3b11-4b45-a4a0-dc93ff22b3b7" providerId="ADAL" clId="{423BBE0F-3EC3-B542-B1BB-2912D31D1372}" dt="2022-12-08T20:43:21.125" v="81" actId="20577"/>
        <pc:sldMkLst>
          <pc:docMk/>
          <pc:sldMk cId="0" sldId="300"/>
        </pc:sldMkLst>
        <pc:spChg chg="mod">
          <ac:chgData name="Langevin, Christian D" userId="c6cf8703-3b11-4b45-a4a0-dc93ff22b3b7" providerId="ADAL" clId="{423BBE0F-3EC3-B542-B1BB-2912D31D1372}" dt="2022-12-08T20:43:21.125" v="81" actId="20577"/>
          <ac:spMkLst>
            <pc:docMk/>
            <pc:sldMk cId="0" sldId="300"/>
            <ac:spMk id="162818" creationId="{00000000-0000-0000-0000-000000000000}"/>
          </ac:spMkLst>
        </pc:spChg>
        <pc:spChg chg="mod">
          <ac:chgData name="Langevin, Christian D" userId="c6cf8703-3b11-4b45-a4a0-dc93ff22b3b7" providerId="ADAL" clId="{423BBE0F-3EC3-B542-B1BB-2912D31D1372}" dt="2022-12-08T20:43:07.770" v="78" actId="20577"/>
          <ac:spMkLst>
            <pc:docMk/>
            <pc:sldMk cId="0" sldId="300"/>
            <ac:spMk id="162819" creationId="{00000000-0000-0000-0000-000000000000}"/>
          </ac:spMkLst>
        </pc:spChg>
      </pc:sldChg>
      <pc:sldChg chg="addSp modSp">
        <pc:chgData name="Langevin, Christian D" userId="c6cf8703-3b11-4b45-a4a0-dc93ff22b3b7" providerId="ADAL" clId="{423BBE0F-3EC3-B542-B1BB-2912D31D1372}" dt="2022-12-08T22:14:58.523" v="160"/>
        <pc:sldMkLst>
          <pc:docMk/>
          <pc:sldMk cId="4256933666" sldId="657"/>
        </pc:sldMkLst>
        <pc:picChg chg="add mod">
          <ac:chgData name="Langevin, Christian D" userId="c6cf8703-3b11-4b45-a4a0-dc93ff22b3b7" providerId="ADAL" clId="{423BBE0F-3EC3-B542-B1BB-2912D31D1372}" dt="2022-12-08T22:14:58.523" v="160"/>
          <ac:picMkLst>
            <pc:docMk/>
            <pc:sldMk cId="4256933666" sldId="657"/>
            <ac:picMk id="2" creationId="{C29DD805-2B47-5CA2-416C-FCD5D56F6E37}"/>
          </ac:picMkLst>
        </pc:picChg>
        <pc:picChg chg="add mod">
          <ac:chgData name="Langevin, Christian D" userId="c6cf8703-3b11-4b45-a4a0-dc93ff22b3b7" providerId="ADAL" clId="{423BBE0F-3EC3-B542-B1BB-2912D31D1372}" dt="2022-12-08T22:14:58.523" v="160"/>
          <ac:picMkLst>
            <pc:docMk/>
            <pc:sldMk cId="4256933666" sldId="657"/>
            <ac:picMk id="3" creationId="{881F1C18-C37D-4FF5-A339-C6C67A41A1C5}"/>
          </ac:picMkLst>
        </pc:picChg>
      </pc:sldChg>
      <pc:sldChg chg="modSp mod">
        <pc:chgData name="Langevin, Christian D" userId="c6cf8703-3b11-4b45-a4a0-dc93ff22b3b7" providerId="ADAL" clId="{423BBE0F-3EC3-B542-B1BB-2912D31D1372}" dt="2022-12-08T20:41:31.033" v="66" actId="20577"/>
        <pc:sldMkLst>
          <pc:docMk/>
          <pc:sldMk cId="2470933495" sldId="672"/>
        </pc:sldMkLst>
        <pc:spChg chg="mod">
          <ac:chgData name="Langevin, Christian D" userId="c6cf8703-3b11-4b45-a4a0-dc93ff22b3b7" providerId="ADAL" clId="{423BBE0F-3EC3-B542-B1BB-2912D31D1372}" dt="2022-12-08T20:41:31.033" v="66" actId="20577"/>
          <ac:spMkLst>
            <pc:docMk/>
            <pc:sldMk cId="2470933495" sldId="672"/>
            <ac:spMk id="3" creationId="{00000000-0000-0000-0000-000000000000}"/>
          </ac:spMkLst>
        </pc:spChg>
      </pc:sldChg>
      <pc:sldChg chg="modSp mod">
        <pc:chgData name="Langevin, Christian D" userId="c6cf8703-3b11-4b45-a4a0-dc93ff22b3b7" providerId="ADAL" clId="{423BBE0F-3EC3-B542-B1BB-2912D31D1372}" dt="2022-12-08T20:44:00.782" v="84" actId="20577"/>
        <pc:sldMkLst>
          <pc:docMk/>
          <pc:sldMk cId="4226793619" sldId="675"/>
        </pc:sldMkLst>
        <pc:spChg chg="mod">
          <ac:chgData name="Langevin, Christian D" userId="c6cf8703-3b11-4b45-a4a0-dc93ff22b3b7" providerId="ADAL" clId="{423BBE0F-3EC3-B542-B1BB-2912D31D1372}" dt="2022-12-08T20:44:00.782" v="84" actId="20577"/>
          <ac:spMkLst>
            <pc:docMk/>
            <pc:sldMk cId="4226793619" sldId="675"/>
            <ac:spMk id="3" creationId="{00000000-0000-0000-0000-000000000000}"/>
          </ac:spMkLst>
        </pc:spChg>
      </pc:sldChg>
      <pc:sldChg chg="modSp mod">
        <pc:chgData name="Langevin, Christian D" userId="c6cf8703-3b11-4b45-a4a0-dc93ff22b3b7" providerId="ADAL" clId="{423BBE0F-3EC3-B542-B1BB-2912D31D1372}" dt="2022-12-08T20:40:54.313" v="60" actId="20577"/>
        <pc:sldMkLst>
          <pc:docMk/>
          <pc:sldMk cId="4188236037" sldId="676"/>
        </pc:sldMkLst>
        <pc:spChg chg="mod">
          <ac:chgData name="Langevin, Christian D" userId="c6cf8703-3b11-4b45-a4a0-dc93ff22b3b7" providerId="ADAL" clId="{423BBE0F-3EC3-B542-B1BB-2912D31D1372}" dt="2022-12-08T20:40:54.313" v="60" actId="20577"/>
          <ac:spMkLst>
            <pc:docMk/>
            <pc:sldMk cId="4188236037" sldId="676"/>
            <ac:spMk id="5" creationId="{00000000-0000-0000-0000-000000000000}"/>
          </ac:spMkLst>
        </pc:spChg>
      </pc:sldChg>
      <pc:sldChg chg="modSp mod">
        <pc:chgData name="Langevin, Christian D" userId="c6cf8703-3b11-4b45-a4a0-dc93ff22b3b7" providerId="ADAL" clId="{423BBE0F-3EC3-B542-B1BB-2912D31D1372}" dt="2022-12-08T20:48:53.978" v="157" actId="20577"/>
        <pc:sldMkLst>
          <pc:docMk/>
          <pc:sldMk cId="1839397595" sldId="681"/>
        </pc:sldMkLst>
        <pc:spChg chg="mod">
          <ac:chgData name="Langevin, Christian D" userId="c6cf8703-3b11-4b45-a4a0-dc93ff22b3b7" providerId="ADAL" clId="{423BBE0F-3EC3-B542-B1BB-2912D31D1372}" dt="2022-12-08T20:48:53.978" v="157" actId="20577"/>
          <ac:spMkLst>
            <pc:docMk/>
            <pc:sldMk cId="1839397595" sldId="681"/>
            <ac:spMk id="2" creationId="{00000000-0000-0000-0000-000000000000}"/>
          </ac:spMkLst>
        </pc:spChg>
      </pc:sldChg>
      <pc:sldChg chg="addSp delSp modSp add mod">
        <pc:chgData name="Langevin, Christian D" userId="c6cf8703-3b11-4b45-a4a0-dc93ff22b3b7" providerId="ADAL" clId="{423BBE0F-3EC3-B542-B1BB-2912D31D1372}" dt="2022-12-08T20:47:22.718" v="154" actId="1038"/>
        <pc:sldMkLst>
          <pc:docMk/>
          <pc:sldMk cId="2177014723" sldId="733"/>
        </pc:sldMkLst>
        <pc:spChg chg="mod">
          <ac:chgData name="Langevin, Christian D" userId="c6cf8703-3b11-4b45-a4a0-dc93ff22b3b7" providerId="ADAL" clId="{423BBE0F-3EC3-B542-B1BB-2912D31D1372}" dt="2022-12-08T20:45:13.998" v="94" actId="20577"/>
          <ac:spMkLst>
            <pc:docMk/>
            <pc:sldMk cId="2177014723" sldId="733"/>
            <ac:spMk id="2" creationId="{00000000-0000-0000-0000-000000000000}"/>
          </ac:spMkLst>
        </pc:spChg>
        <pc:spChg chg="mod">
          <ac:chgData name="Langevin, Christian D" userId="c6cf8703-3b11-4b45-a4a0-dc93ff22b3b7" providerId="ADAL" clId="{423BBE0F-3EC3-B542-B1BB-2912D31D1372}" dt="2022-12-08T20:45:42.626" v="95"/>
          <ac:spMkLst>
            <pc:docMk/>
            <pc:sldMk cId="2177014723" sldId="733"/>
            <ac:spMk id="11" creationId="{00000000-0000-0000-0000-000000000000}"/>
          </ac:spMkLst>
        </pc:spChg>
        <pc:picChg chg="del">
          <ac:chgData name="Langevin, Christian D" userId="c6cf8703-3b11-4b45-a4a0-dc93ff22b3b7" providerId="ADAL" clId="{423BBE0F-3EC3-B542-B1BB-2912D31D1372}" dt="2022-12-08T20:45:53.325" v="96" actId="478"/>
          <ac:picMkLst>
            <pc:docMk/>
            <pc:sldMk cId="2177014723" sldId="733"/>
            <ac:picMk id="3" creationId="{00000000-0000-0000-0000-000000000000}"/>
          </ac:picMkLst>
        </pc:picChg>
        <pc:picChg chg="del">
          <ac:chgData name="Langevin, Christian D" userId="c6cf8703-3b11-4b45-a4a0-dc93ff22b3b7" providerId="ADAL" clId="{423BBE0F-3EC3-B542-B1BB-2912D31D1372}" dt="2022-12-08T20:45:53.325" v="96" actId="478"/>
          <ac:picMkLst>
            <pc:docMk/>
            <pc:sldMk cId="2177014723" sldId="733"/>
            <ac:picMk id="4" creationId="{00000000-0000-0000-0000-000000000000}"/>
          </ac:picMkLst>
        </pc:picChg>
        <pc:picChg chg="del">
          <ac:chgData name="Langevin, Christian D" userId="c6cf8703-3b11-4b45-a4a0-dc93ff22b3b7" providerId="ADAL" clId="{423BBE0F-3EC3-B542-B1BB-2912D31D1372}" dt="2022-12-08T20:47:18.106" v="138" actId="478"/>
          <ac:picMkLst>
            <pc:docMk/>
            <pc:sldMk cId="2177014723" sldId="733"/>
            <ac:picMk id="5" creationId="{00000000-0000-0000-0000-000000000000}"/>
          </ac:picMkLst>
        </pc:picChg>
        <pc:picChg chg="add mod">
          <ac:chgData name="Langevin, Christian D" userId="c6cf8703-3b11-4b45-a4a0-dc93ff22b3b7" providerId="ADAL" clId="{423BBE0F-3EC3-B542-B1BB-2912D31D1372}" dt="2022-12-08T20:47:22.718" v="154" actId="1038"/>
          <ac:picMkLst>
            <pc:docMk/>
            <pc:sldMk cId="2177014723" sldId="733"/>
            <ac:picMk id="6" creationId="{22DD97E8-0025-CD02-D9BD-F11818C13BFF}"/>
          </ac:picMkLst>
        </pc:picChg>
        <pc:picChg chg="add mod">
          <ac:chgData name="Langevin, Christian D" userId="c6cf8703-3b11-4b45-a4a0-dc93ff22b3b7" providerId="ADAL" clId="{423BBE0F-3EC3-B542-B1BB-2912D31D1372}" dt="2022-12-08T20:47:22.718" v="154" actId="1038"/>
          <ac:picMkLst>
            <pc:docMk/>
            <pc:sldMk cId="2177014723" sldId="733"/>
            <ac:picMk id="7" creationId="{7B7BF4FF-D4F3-0F24-C55D-73C915C8C10B}"/>
          </ac:picMkLst>
        </pc:picChg>
      </pc:sldChg>
      <pc:sldChg chg="add del modNotesTx">
        <pc:chgData name="Langevin, Christian D" userId="c6cf8703-3b11-4b45-a4a0-dc93ff22b3b7" providerId="ADAL" clId="{423BBE0F-3EC3-B542-B1BB-2912D31D1372}" dt="2022-12-08T22:16:55.336" v="162" actId="2696"/>
        <pc:sldMkLst>
          <pc:docMk/>
          <pc:sldMk cId="1941868784" sldId="1331"/>
        </pc:sldMkLst>
      </pc:sldChg>
      <pc:sldChg chg="add">
        <pc:chgData name="Langevin, Christian D" userId="c6cf8703-3b11-4b45-a4a0-dc93ff22b3b7" providerId="ADAL" clId="{423BBE0F-3EC3-B542-B1BB-2912D31D1372}" dt="2022-12-08T22:17:02.121" v="163"/>
        <pc:sldMkLst>
          <pc:docMk/>
          <pc:sldMk cId="2155120271" sldId="1331"/>
        </pc:sldMkLst>
      </pc:sldChg>
      <pc:sldChg chg="add">
        <pc:chgData name="Langevin, Christian D" userId="c6cf8703-3b11-4b45-a4a0-dc93ff22b3b7" providerId="ADAL" clId="{423BBE0F-3EC3-B542-B1BB-2912D31D1372}" dt="2022-12-08T22:17:27.363" v="164"/>
        <pc:sldMkLst>
          <pc:docMk/>
          <pc:sldMk cId="2877685965" sldId="1361"/>
        </pc:sldMkLst>
      </pc:sldChg>
      <pc:sldChg chg="add">
        <pc:chgData name="Langevin, Christian D" userId="c6cf8703-3b11-4b45-a4a0-dc93ff22b3b7" providerId="ADAL" clId="{423BBE0F-3EC3-B542-B1BB-2912D31D1372}" dt="2022-12-08T22:16:35.314" v="161"/>
        <pc:sldMkLst>
          <pc:docMk/>
          <pc:sldMk cId="3240130339" sldId="1364"/>
        </pc:sldMkLst>
      </pc:sldChg>
    </pc:docChg>
  </pc:docChgLst>
  <pc:docChgLst>
    <pc:chgData name="Langevin, Christian D" userId="c6cf8703-3b11-4b45-a4a0-dc93ff22b3b7" providerId="ADAL" clId="{07C4F118-3F91-2C4A-877A-0DF78B29900F}"/>
    <pc:docChg chg="custSel addSld delSld modSld">
      <pc:chgData name="Langevin, Christian D" userId="c6cf8703-3b11-4b45-a4a0-dc93ff22b3b7" providerId="ADAL" clId="{07C4F118-3F91-2C4A-877A-0DF78B29900F}" dt="2023-01-05T15:54:58.449" v="147" actId="20577"/>
      <pc:docMkLst>
        <pc:docMk/>
      </pc:docMkLst>
      <pc:sldChg chg="modSp mod">
        <pc:chgData name="Langevin, Christian D" userId="c6cf8703-3b11-4b45-a4a0-dc93ff22b3b7" providerId="ADAL" clId="{07C4F118-3F91-2C4A-877A-0DF78B29900F}" dt="2023-01-03T18:31:52.756" v="17" actId="20577"/>
        <pc:sldMkLst>
          <pc:docMk/>
          <pc:sldMk cId="0" sldId="300"/>
        </pc:sldMkLst>
        <pc:spChg chg="mod">
          <ac:chgData name="Langevin, Christian D" userId="c6cf8703-3b11-4b45-a4a0-dc93ff22b3b7" providerId="ADAL" clId="{07C4F118-3F91-2C4A-877A-0DF78B29900F}" dt="2023-01-03T18:31:52.756" v="17" actId="20577"/>
          <ac:spMkLst>
            <pc:docMk/>
            <pc:sldMk cId="0" sldId="300"/>
            <ac:spMk id="162818" creationId="{00000000-0000-0000-0000-000000000000}"/>
          </ac:spMkLst>
        </pc:spChg>
      </pc:sldChg>
      <pc:sldChg chg="modSp add mod">
        <pc:chgData name="Langevin, Christian D" userId="c6cf8703-3b11-4b45-a4a0-dc93ff22b3b7" providerId="ADAL" clId="{07C4F118-3F91-2C4A-877A-0DF78B29900F}" dt="2023-01-05T14:08:43.728" v="122" actId="14100"/>
        <pc:sldMkLst>
          <pc:docMk/>
          <pc:sldMk cId="693901968" sldId="306"/>
        </pc:sldMkLst>
        <pc:picChg chg="mod">
          <ac:chgData name="Langevin, Christian D" userId="c6cf8703-3b11-4b45-a4a0-dc93ff22b3b7" providerId="ADAL" clId="{07C4F118-3F91-2C4A-877A-0DF78B29900F}" dt="2023-01-05T14:08:43.728" v="122" actId="14100"/>
          <ac:picMkLst>
            <pc:docMk/>
            <pc:sldMk cId="693901968" sldId="306"/>
            <ac:picMk id="2" creationId="{6C906623-7C6A-414C-A0B6-2F1EBC5D3B21}"/>
          </ac:picMkLst>
        </pc:picChg>
      </pc:sldChg>
      <pc:sldChg chg="del">
        <pc:chgData name="Langevin, Christian D" userId="c6cf8703-3b11-4b45-a4a0-dc93ff22b3b7" providerId="ADAL" clId="{07C4F118-3F91-2C4A-877A-0DF78B29900F}" dt="2023-01-03T18:32:49.134" v="18" actId="2696"/>
        <pc:sldMkLst>
          <pc:docMk/>
          <pc:sldMk cId="2495785825" sldId="628"/>
        </pc:sldMkLst>
      </pc:sldChg>
      <pc:sldChg chg="del">
        <pc:chgData name="Langevin, Christian D" userId="c6cf8703-3b11-4b45-a4a0-dc93ff22b3b7" providerId="ADAL" clId="{07C4F118-3F91-2C4A-877A-0DF78B29900F}" dt="2023-01-03T18:32:49.134" v="18" actId="2696"/>
        <pc:sldMkLst>
          <pc:docMk/>
          <pc:sldMk cId="3443140759" sldId="630"/>
        </pc:sldMkLst>
      </pc:sldChg>
      <pc:sldChg chg="del">
        <pc:chgData name="Langevin, Christian D" userId="c6cf8703-3b11-4b45-a4a0-dc93ff22b3b7" providerId="ADAL" clId="{07C4F118-3F91-2C4A-877A-0DF78B29900F}" dt="2023-01-03T18:32:49.134" v="18" actId="2696"/>
        <pc:sldMkLst>
          <pc:docMk/>
          <pc:sldMk cId="3895244868" sldId="636"/>
        </pc:sldMkLst>
      </pc:sldChg>
      <pc:sldChg chg="del">
        <pc:chgData name="Langevin, Christian D" userId="c6cf8703-3b11-4b45-a4a0-dc93ff22b3b7" providerId="ADAL" clId="{07C4F118-3F91-2C4A-877A-0DF78B29900F}" dt="2023-01-03T18:32:49.134" v="18" actId="2696"/>
        <pc:sldMkLst>
          <pc:docMk/>
          <pc:sldMk cId="2388034224" sldId="637"/>
        </pc:sldMkLst>
      </pc:sldChg>
      <pc:sldChg chg="del">
        <pc:chgData name="Langevin, Christian D" userId="c6cf8703-3b11-4b45-a4a0-dc93ff22b3b7" providerId="ADAL" clId="{07C4F118-3F91-2C4A-877A-0DF78B29900F}" dt="2023-01-03T18:32:49.134" v="18" actId="2696"/>
        <pc:sldMkLst>
          <pc:docMk/>
          <pc:sldMk cId="10346800" sldId="642"/>
        </pc:sldMkLst>
      </pc:sldChg>
      <pc:sldChg chg="del">
        <pc:chgData name="Langevin, Christian D" userId="c6cf8703-3b11-4b45-a4a0-dc93ff22b3b7" providerId="ADAL" clId="{07C4F118-3F91-2C4A-877A-0DF78B29900F}" dt="2023-01-03T18:32:49.134" v="18" actId="2696"/>
        <pc:sldMkLst>
          <pc:docMk/>
          <pc:sldMk cId="1855522717" sldId="643"/>
        </pc:sldMkLst>
      </pc:sldChg>
      <pc:sldChg chg="del">
        <pc:chgData name="Langevin, Christian D" userId="c6cf8703-3b11-4b45-a4a0-dc93ff22b3b7" providerId="ADAL" clId="{07C4F118-3F91-2C4A-877A-0DF78B29900F}" dt="2023-01-03T18:32:49.134" v="18" actId="2696"/>
        <pc:sldMkLst>
          <pc:docMk/>
          <pc:sldMk cId="2489862496" sldId="645"/>
        </pc:sldMkLst>
      </pc:sldChg>
      <pc:sldChg chg="addSp modSp mod">
        <pc:chgData name="Langevin, Christian D" userId="c6cf8703-3b11-4b45-a4a0-dc93ff22b3b7" providerId="ADAL" clId="{07C4F118-3F91-2C4A-877A-0DF78B29900F}" dt="2023-01-03T21:05:47.586" v="34" actId="1076"/>
        <pc:sldMkLst>
          <pc:docMk/>
          <pc:sldMk cId="4256933666" sldId="657"/>
        </pc:sldMkLst>
        <pc:picChg chg="mod">
          <ac:chgData name="Langevin, Christian D" userId="c6cf8703-3b11-4b45-a4a0-dc93ff22b3b7" providerId="ADAL" clId="{07C4F118-3F91-2C4A-877A-0DF78B29900F}" dt="2023-01-03T21:05:44.916" v="32" actId="1076"/>
          <ac:picMkLst>
            <pc:docMk/>
            <pc:sldMk cId="4256933666" sldId="657"/>
            <ac:picMk id="2" creationId="{C29DD805-2B47-5CA2-416C-FCD5D56F6E37}"/>
          </ac:picMkLst>
        </pc:picChg>
        <pc:picChg chg="mod">
          <ac:chgData name="Langevin, Christian D" userId="c6cf8703-3b11-4b45-a4a0-dc93ff22b3b7" providerId="ADAL" clId="{07C4F118-3F91-2C4A-877A-0DF78B29900F}" dt="2023-01-03T21:05:44.017" v="31" actId="1076"/>
          <ac:picMkLst>
            <pc:docMk/>
            <pc:sldMk cId="4256933666" sldId="657"/>
            <ac:picMk id="3" creationId="{881F1C18-C37D-4FF5-A339-C6C67A41A1C5}"/>
          </ac:picMkLst>
        </pc:picChg>
        <pc:picChg chg="add mod">
          <ac:chgData name="Langevin, Christian D" userId="c6cf8703-3b11-4b45-a4a0-dc93ff22b3b7" providerId="ADAL" clId="{07C4F118-3F91-2C4A-877A-0DF78B29900F}" dt="2023-01-03T21:05:47.586" v="34" actId="1076"/>
          <ac:picMkLst>
            <pc:docMk/>
            <pc:sldMk cId="4256933666" sldId="657"/>
            <ac:picMk id="4" creationId="{A300D717-2EA3-E016-F090-CCC5E0DD9595}"/>
          </ac:picMkLst>
        </pc:picChg>
      </pc:sldChg>
      <pc:sldChg chg="del">
        <pc:chgData name="Langevin, Christian D" userId="c6cf8703-3b11-4b45-a4a0-dc93ff22b3b7" providerId="ADAL" clId="{07C4F118-3F91-2C4A-877A-0DF78B29900F}" dt="2023-01-03T18:32:49.134" v="18" actId="2696"/>
        <pc:sldMkLst>
          <pc:docMk/>
          <pc:sldMk cId="2196199766" sldId="658"/>
        </pc:sldMkLst>
      </pc:sldChg>
      <pc:sldChg chg="del">
        <pc:chgData name="Langevin, Christian D" userId="c6cf8703-3b11-4b45-a4a0-dc93ff22b3b7" providerId="ADAL" clId="{07C4F118-3F91-2C4A-877A-0DF78B29900F}" dt="2023-01-03T18:32:49.134" v="18" actId="2696"/>
        <pc:sldMkLst>
          <pc:docMk/>
          <pc:sldMk cId="2196199766" sldId="660"/>
        </pc:sldMkLst>
      </pc:sldChg>
      <pc:sldChg chg="del">
        <pc:chgData name="Langevin, Christian D" userId="c6cf8703-3b11-4b45-a4a0-dc93ff22b3b7" providerId="ADAL" clId="{07C4F118-3F91-2C4A-877A-0DF78B29900F}" dt="2023-01-03T18:32:49.134" v="18" actId="2696"/>
        <pc:sldMkLst>
          <pc:docMk/>
          <pc:sldMk cId="2196199766" sldId="661"/>
        </pc:sldMkLst>
      </pc:sldChg>
      <pc:sldChg chg="del">
        <pc:chgData name="Langevin, Christian D" userId="c6cf8703-3b11-4b45-a4a0-dc93ff22b3b7" providerId="ADAL" clId="{07C4F118-3F91-2C4A-877A-0DF78B29900F}" dt="2023-01-03T18:32:49.134" v="18" actId="2696"/>
        <pc:sldMkLst>
          <pc:docMk/>
          <pc:sldMk cId="2196199766" sldId="663"/>
        </pc:sldMkLst>
      </pc:sldChg>
      <pc:sldChg chg="del">
        <pc:chgData name="Langevin, Christian D" userId="c6cf8703-3b11-4b45-a4a0-dc93ff22b3b7" providerId="ADAL" clId="{07C4F118-3F91-2C4A-877A-0DF78B29900F}" dt="2023-01-03T18:32:49.134" v="18" actId="2696"/>
        <pc:sldMkLst>
          <pc:docMk/>
          <pc:sldMk cId="2196199766" sldId="664"/>
        </pc:sldMkLst>
      </pc:sldChg>
      <pc:sldChg chg="del">
        <pc:chgData name="Langevin, Christian D" userId="c6cf8703-3b11-4b45-a4a0-dc93ff22b3b7" providerId="ADAL" clId="{07C4F118-3F91-2C4A-877A-0DF78B29900F}" dt="2023-01-03T18:32:49.134" v="18" actId="2696"/>
        <pc:sldMkLst>
          <pc:docMk/>
          <pc:sldMk cId="1882158995" sldId="678"/>
        </pc:sldMkLst>
      </pc:sldChg>
      <pc:sldChg chg="del">
        <pc:chgData name="Langevin, Christian D" userId="c6cf8703-3b11-4b45-a4a0-dc93ff22b3b7" providerId="ADAL" clId="{07C4F118-3F91-2C4A-877A-0DF78B29900F}" dt="2023-01-03T21:37:11.241" v="113" actId="2696"/>
        <pc:sldMkLst>
          <pc:docMk/>
          <pc:sldMk cId="2740595783" sldId="680"/>
        </pc:sldMkLst>
      </pc:sldChg>
      <pc:sldChg chg="del">
        <pc:chgData name="Langevin, Christian D" userId="c6cf8703-3b11-4b45-a4a0-dc93ff22b3b7" providerId="ADAL" clId="{07C4F118-3F91-2C4A-877A-0DF78B29900F}" dt="2023-01-03T21:37:15.406" v="114" actId="2696"/>
        <pc:sldMkLst>
          <pc:docMk/>
          <pc:sldMk cId="1212325060" sldId="682"/>
        </pc:sldMkLst>
      </pc:sldChg>
      <pc:sldChg chg="del">
        <pc:chgData name="Langevin, Christian D" userId="c6cf8703-3b11-4b45-a4a0-dc93ff22b3b7" providerId="ADAL" clId="{07C4F118-3F91-2C4A-877A-0DF78B29900F}" dt="2023-01-03T18:32:49.134" v="18" actId="2696"/>
        <pc:sldMkLst>
          <pc:docMk/>
          <pc:sldMk cId="1835706071" sldId="683"/>
        </pc:sldMkLst>
      </pc:sldChg>
      <pc:sldChg chg="del">
        <pc:chgData name="Langevin, Christian D" userId="c6cf8703-3b11-4b45-a4a0-dc93ff22b3b7" providerId="ADAL" clId="{07C4F118-3F91-2C4A-877A-0DF78B29900F}" dt="2023-01-03T18:32:49.134" v="18" actId="2696"/>
        <pc:sldMkLst>
          <pc:docMk/>
          <pc:sldMk cId="109127867" sldId="684"/>
        </pc:sldMkLst>
      </pc:sldChg>
      <pc:sldChg chg="del">
        <pc:chgData name="Langevin, Christian D" userId="c6cf8703-3b11-4b45-a4a0-dc93ff22b3b7" providerId="ADAL" clId="{07C4F118-3F91-2C4A-877A-0DF78B29900F}" dt="2023-01-03T18:32:49.134" v="18" actId="2696"/>
        <pc:sldMkLst>
          <pc:docMk/>
          <pc:sldMk cId="1432881811" sldId="685"/>
        </pc:sldMkLst>
      </pc:sldChg>
      <pc:sldChg chg="del">
        <pc:chgData name="Langevin, Christian D" userId="c6cf8703-3b11-4b45-a4a0-dc93ff22b3b7" providerId="ADAL" clId="{07C4F118-3F91-2C4A-877A-0DF78B29900F}" dt="2023-01-03T18:32:49.134" v="18" actId="2696"/>
        <pc:sldMkLst>
          <pc:docMk/>
          <pc:sldMk cId="2412798802" sldId="686"/>
        </pc:sldMkLst>
      </pc:sldChg>
      <pc:sldChg chg="del">
        <pc:chgData name="Langevin, Christian D" userId="c6cf8703-3b11-4b45-a4a0-dc93ff22b3b7" providerId="ADAL" clId="{07C4F118-3F91-2C4A-877A-0DF78B29900F}" dt="2023-01-03T18:32:49.134" v="18" actId="2696"/>
        <pc:sldMkLst>
          <pc:docMk/>
          <pc:sldMk cId="1363735466" sldId="687"/>
        </pc:sldMkLst>
      </pc:sldChg>
      <pc:sldChg chg="del">
        <pc:chgData name="Langevin, Christian D" userId="c6cf8703-3b11-4b45-a4a0-dc93ff22b3b7" providerId="ADAL" clId="{07C4F118-3F91-2C4A-877A-0DF78B29900F}" dt="2023-01-03T18:32:49.134" v="18" actId="2696"/>
        <pc:sldMkLst>
          <pc:docMk/>
          <pc:sldMk cId="2756372340" sldId="688"/>
        </pc:sldMkLst>
      </pc:sldChg>
      <pc:sldChg chg="del">
        <pc:chgData name="Langevin, Christian D" userId="c6cf8703-3b11-4b45-a4a0-dc93ff22b3b7" providerId="ADAL" clId="{07C4F118-3F91-2C4A-877A-0DF78B29900F}" dt="2023-01-03T18:32:49.134" v="18" actId="2696"/>
        <pc:sldMkLst>
          <pc:docMk/>
          <pc:sldMk cId="1603378437" sldId="689"/>
        </pc:sldMkLst>
      </pc:sldChg>
      <pc:sldChg chg="del">
        <pc:chgData name="Langevin, Christian D" userId="c6cf8703-3b11-4b45-a4a0-dc93ff22b3b7" providerId="ADAL" clId="{07C4F118-3F91-2C4A-877A-0DF78B29900F}" dt="2023-01-03T18:32:49.134" v="18" actId="2696"/>
        <pc:sldMkLst>
          <pc:docMk/>
          <pc:sldMk cId="1110491977" sldId="690"/>
        </pc:sldMkLst>
      </pc:sldChg>
      <pc:sldChg chg="del">
        <pc:chgData name="Langevin, Christian D" userId="c6cf8703-3b11-4b45-a4a0-dc93ff22b3b7" providerId="ADAL" clId="{07C4F118-3F91-2C4A-877A-0DF78B29900F}" dt="2023-01-03T18:32:49.134" v="18" actId="2696"/>
        <pc:sldMkLst>
          <pc:docMk/>
          <pc:sldMk cId="2484146153" sldId="691"/>
        </pc:sldMkLst>
      </pc:sldChg>
      <pc:sldChg chg="del">
        <pc:chgData name="Langevin, Christian D" userId="c6cf8703-3b11-4b45-a4a0-dc93ff22b3b7" providerId="ADAL" clId="{07C4F118-3F91-2C4A-877A-0DF78B29900F}" dt="2023-01-03T18:32:49.134" v="18" actId="2696"/>
        <pc:sldMkLst>
          <pc:docMk/>
          <pc:sldMk cId="4208089113" sldId="693"/>
        </pc:sldMkLst>
      </pc:sldChg>
      <pc:sldChg chg="del">
        <pc:chgData name="Langevin, Christian D" userId="c6cf8703-3b11-4b45-a4a0-dc93ff22b3b7" providerId="ADAL" clId="{07C4F118-3F91-2C4A-877A-0DF78B29900F}" dt="2023-01-03T18:32:49.134" v="18" actId="2696"/>
        <pc:sldMkLst>
          <pc:docMk/>
          <pc:sldMk cId="2930798290" sldId="694"/>
        </pc:sldMkLst>
      </pc:sldChg>
      <pc:sldChg chg="del">
        <pc:chgData name="Langevin, Christian D" userId="c6cf8703-3b11-4b45-a4a0-dc93ff22b3b7" providerId="ADAL" clId="{07C4F118-3F91-2C4A-877A-0DF78B29900F}" dt="2023-01-03T18:32:49.134" v="18" actId="2696"/>
        <pc:sldMkLst>
          <pc:docMk/>
          <pc:sldMk cId="2930798290" sldId="695"/>
        </pc:sldMkLst>
      </pc:sldChg>
      <pc:sldChg chg="del">
        <pc:chgData name="Langevin, Christian D" userId="c6cf8703-3b11-4b45-a4a0-dc93ff22b3b7" providerId="ADAL" clId="{07C4F118-3F91-2C4A-877A-0DF78B29900F}" dt="2023-01-03T18:32:49.134" v="18" actId="2696"/>
        <pc:sldMkLst>
          <pc:docMk/>
          <pc:sldMk cId="2930798290" sldId="696"/>
        </pc:sldMkLst>
      </pc:sldChg>
      <pc:sldChg chg="del">
        <pc:chgData name="Langevin, Christian D" userId="c6cf8703-3b11-4b45-a4a0-dc93ff22b3b7" providerId="ADAL" clId="{07C4F118-3F91-2C4A-877A-0DF78B29900F}" dt="2023-01-03T18:32:49.134" v="18" actId="2696"/>
        <pc:sldMkLst>
          <pc:docMk/>
          <pc:sldMk cId="2748985665" sldId="697"/>
        </pc:sldMkLst>
      </pc:sldChg>
      <pc:sldChg chg="del">
        <pc:chgData name="Langevin, Christian D" userId="c6cf8703-3b11-4b45-a4a0-dc93ff22b3b7" providerId="ADAL" clId="{07C4F118-3F91-2C4A-877A-0DF78B29900F}" dt="2023-01-03T18:32:49.134" v="18" actId="2696"/>
        <pc:sldMkLst>
          <pc:docMk/>
          <pc:sldMk cId="1927591448" sldId="698"/>
        </pc:sldMkLst>
      </pc:sldChg>
      <pc:sldChg chg="del">
        <pc:chgData name="Langevin, Christian D" userId="c6cf8703-3b11-4b45-a4a0-dc93ff22b3b7" providerId="ADAL" clId="{07C4F118-3F91-2C4A-877A-0DF78B29900F}" dt="2023-01-03T18:32:49.134" v="18" actId="2696"/>
        <pc:sldMkLst>
          <pc:docMk/>
          <pc:sldMk cId="1718347886" sldId="699"/>
        </pc:sldMkLst>
      </pc:sldChg>
      <pc:sldChg chg="del">
        <pc:chgData name="Langevin, Christian D" userId="c6cf8703-3b11-4b45-a4a0-dc93ff22b3b7" providerId="ADAL" clId="{07C4F118-3F91-2C4A-877A-0DF78B29900F}" dt="2023-01-03T18:32:49.134" v="18" actId="2696"/>
        <pc:sldMkLst>
          <pc:docMk/>
          <pc:sldMk cId="2652816541" sldId="700"/>
        </pc:sldMkLst>
      </pc:sldChg>
      <pc:sldChg chg="del">
        <pc:chgData name="Langevin, Christian D" userId="c6cf8703-3b11-4b45-a4a0-dc93ff22b3b7" providerId="ADAL" clId="{07C4F118-3F91-2C4A-877A-0DF78B29900F}" dt="2023-01-03T18:32:49.134" v="18" actId="2696"/>
        <pc:sldMkLst>
          <pc:docMk/>
          <pc:sldMk cId="1304705419" sldId="701"/>
        </pc:sldMkLst>
      </pc:sldChg>
      <pc:sldChg chg="del">
        <pc:chgData name="Langevin, Christian D" userId="c6cf8703-3b11-4b45-a4a0-dc93ff22b3b7" providerId="ADAL" clId="{07C4F118-3F91-2C4A-877A-0DF78B29900F}" dt="2023-01-03T18:32:49.134" v="18" actId="2696"/>
        <pc:sldMkLst>
          <pc:docMk/>
          <pc:sldMk cId="811664292" sldId="702"/>
        </pc:sldMkLst>
      </pc:sldChg>
      <pc:sldChg chg="del">
        <pc:chgData name="Langevin, Christian D" userId="c6cf8703-3b11-4b45-a4a0-dc93ff22b3b7" providerId="ADAL" clId="{07C4F118-3F91-2C4A-877A-0DF78B29900F}" dt="2023-01-03T18:32:49.134" v="18" actId="2696"/>
        <pc:sldMkLst>
          <pc:docMk/>
          <pc:sldMk cId="3074102080" sldId="704"/>
        </pc:sldMkLst>
      </pc:sldChg>
      <pc:sldChg chg="del">
        <pc:chgData name="Langevin, Christian D" userId="c6cf8703-3b11-4b45-a4a0-dc93ff22b3b7" providerId="ADAL" clId="{07C4F118-3F91-2C4A-877A-0DF78B29900F}" dt="2023-01-03T18:32:49.134" v="18" actId="2696"/>
        <pc:sldMkLst>
          <pc:docMk/>
          <pc:sldMk cId="2510737990" sldId="705"/>
        </pc:sldMkLst>
      </pc:sldChg>
      <pc:sldChg chg="del">
        <pc:chgData name="Langevin, Christian D" userId="c6cf8703-3b11-4b45-a4a0-dc93ff22b3b7" providerId="ADAL" clId="{07C4F118-3F91-2C4A-877A-0DF78B29900F}" dt="2023-01-03T18:32:49.134" v="18" actId="2696"/>
        <pc:sldMkLst>
          <pc:docMk/>
          <pc:sldMk cId="1439366520" sldId="706"/>
        </pc:sldMkLst>
      </pc:sldChg>
      <pc:sldChg chg="del">
        <pc:chgData name="Langevin, Christian D" userId="c6cf8703-3b11-4b45-a4a0-dc93ff22b3b7" providerId="ADAL" clId="{07C4F118-3F91-2C4A-877A-0DF78B29900F}" dt="2023-01-03T18:32:49.134" v="18" actId="2696"/>
        <pc:sldMkLst>
          <pc:docMk/>
          <pc:sldMk cId="4131910100" sldId="707"/>
        </pc:sldMkLst>
      </pc:sldChg>
      <pc:sldChg chg="del">
        <pc:chgData name="Langevin, Christian D" userId="c6cf8703-3b11-4b45-a4a0-dc93ff22b3b7" providerId="ADAL" clId="{07C4F118-3F91-2C4A-877A-0DF78B29900F}" dt="2023-01-03T18:32:49.134" v="18" actId="2696"/>
        <pc:sldMkLst>
          <pc:docMk/>
          <pc:sldMk cId="577279605" sldId="708"/>
        </pc:sldMkLst>
      </pc:sldChg>
      <pc:sldChg chg="del">
        <pc:chgData name="Langevin, Christian D" userId="c6cf8703-3b11-4b45-a4a0-dc93ff22b3b7" providerId="ADAL" clId="{07C4F118-3F91-2C4A-877A-0DF78B29900F}" dt="2023-01-03T18:32:49.134" v="18" actId="2696"/>
        <pc:sldMkLst>
          <pc:docMk/>
          <pc:sldMk cId="3462214737" sldId="711"/>
        </pc:sldMkLst>
      </pc:sldChg>
      <pc:sldChg chg="del">
        <pc:chgData name="Langevin, Christian D" userId="c6cf8703-3b11-4b45-a4a0-dc93ff22b3b7" providerId="ADAL" clId="{07C4F118-3F91-2C4A-877A-0DF78B29900F}" dt="2023-01-03T18:32:49.134" v="18" actId="2696"/>
        <pc:sldMkLst>
          <pc:docMk/>
          <pc:sldMk cId="2663388697" sldId="712"/>
        </pc:sldMkLst>
      </pc:sldChg>
      <pc:sldChg chg="del">
        <pc:chgData name="Langevin, Christian D" userId="c6cf8703-3b11-4b45-a4a0-dc93ff22b3b7" providerId="ADAL" clId="{07C4F118-3F91-2C4A-877A-0DF78B29900F}" dt="2023-01-03T18:32:49.134" v="18" actId="2696"/>
        <pc:sldMkLst>
          <pc:docMk/>
          <pc:sldMk cId="1438385594" sldId="714"/>
        </pc:sldMkLst>
      </pc:sldChg>
      <pc:sldChg chg="del">
        <pc:chgData name="Langevin, Christian D" userId="c6cf8703-3b11-4b45-a4a0-dc93ff22b3b7" providerId="ADAL" clId="{07C4F118-3F91-2C4A-877A-0DF78B29900F}" dt="2023-01-03T18:32:49.134" v="18" actId="2696"/>
        <pc:sldMkLst>
          <pc:docMk/>
          <pc:sldMk cId="1503150738" sldId="715"/>
        </pc:sldMkLst>
      </pc:sldChg>
      <pc:sldChg chg="del">
        <pc:chgData name="Langevin, Christian D" userId="c6cf8703-3b11-4b45-a4a0-dc93ff22b3b7" providerId="ADAL" clId="{07C4F118-3F91-2C4A-877A-0DF78B29900F}" dt="2023-01-03T18:32:49.134" v="18" actId="2696"/>
        <pc:sldMkLst>
          <pc:docMk/>
          <pc:sldMk cId="2901672710" sldId="716"/>
        </pc:sldMkLst>
      </pc:sldChg>
      <pc:sldChg chg="del">
        <pc:chgData name="Langevin, Christian D" userId="c6cf8703-3b11-4b45-a4a0-dc93ff22b3b7" providerId="ADAL" clId="{07C4F118-3F91-2C4A-877A-0DF78B29900F}" dt="2023-01-03T18:32:49.134" v="18" actId="2696"/>
        <pc:sldMkLst>
          <pc:docMk/>
          <pc:sldMk cId="840712197" sldId="717"/>
        </pc:sldMkLst>
      </pc:sldChg>
      <pc:sldChg chg="del">
        <pc:chgData name="Langevin, Christian D" userId="c6cf8703-3b11-4b45-a4a0-dc93ff22b3b7" providerId="ADAL" clId="{07C4F118-3F91-2C4A-877A-0DF78B29900F}" dt="2023-01-03T18:32:49.134" v="18" actId="2696"/>
        <pc:sldMkLst>
          <pc:docMk/>
          <pc:sldMk cId="3333766020" sldId="718"/>
        </pc:sldMkLst>
      </pc:sldChg>
      <pc:sldChg chg="del">
        <pc:chgData name="Langevin, Christian D" userId="c6cf8703-3b11-4b45-a4a0-dc93ff22b3b7" providerId="ADAL" clId="{07C4F118-3F91-2C4A-877A-0DF78B29900F}" dt="2023-01-03T18:32:49.134" v="18" actId="2696"/>
        <pc:sldMkLst>
          <pc:docMk/>
          <pc:sldMk cId="1523507211" sldId="720"/>
        </pc:sldMkLst>
      </pc:sldChg>
      <pc:sldChg chg="del">
        <pc:chgData name="Langevin, Christian D" userId="c6cf8703-3b11-4b45-a4a0-dc93ff22b3b7" providerId="ADAL" clId="{07C4F118-3F91-2C4A-877A-0DF78B29900F}" dt="2023-01-03T18:32:49.134" v="18" actId="2696"/>
        <pc:sldMkLst>
          <pc:docMk/>
          <pc:sldMk cId="73126065" sldId="721"/>
        </pc:sldMkLst>
      </pc:sldChg>
      <pc:sldChg chg="del">
        <pc:chgData name="Langevin, Christian D" userId="c6cf8703-3b11-4b45-a4a0-dc93ff22b3b7" providerId="ADAL" clId="{07C4F118-3F91-2C4A-877A-0DF78B29900F}" dt="2023-01-03T18:32:49.134" v="18" actId="2696"/>
        <pc:sldMkLst>
          <pc:docMk/>
          <pc:sldMk cId="2392156737" sldId="722"/>
        </pc:sldMkLst>
      </pc:sldChg>
      <pc:sldChg chg="del">
        <pc:chgData name="Langevin, Christian D" userId="c6cf8703-3b11-4b45-a4a0-dc93ff22b3b7" providerId="ADAL" clId="{07C4F118-3F91-2C4A-877A-0DF78B29900F}" dt="2023-01-03T18:32:49.134" v="18" actId="2696"/>
        <pc:sldMkLst>
          <pc:docMk/>
          <pc:sldMk cId="381317654" sldId="723"/>
        </pc:sldMkLst>
      </pc:sldChg>
      <pc:sldChg chg="del">
        <pc:chgData name="Langevin, Christian D" userId="c6cf8703-3b11-4b45-a4a0-dc93ff22b3b7" providerId="ADAL" clId="{07C4F118-3F91-2C4A-877A-0DF78B29900F}" dt="2023-01-03T18:32:49.134" v="18" actId="2696"/>
        <pc:sldMkLst>
          <pc:docMk/>
          <pc:sldMk cId="4227138275" sldId="724"/>
        </pc:sldMkLst>
      </pc:sldChg>
      <pc:sldChg chg="addSp modSp mod">
        <pc:chgData name="Langevin, Christian D" userId="c6cf8703-3b11-4b45-a4a0-dc93ff22b3b7" providerId="ADAL" clId="{07C4F118-3F91-2C4A-877A-0DF78B29900F}" dt="2023-01-05T15:54:58.449" v="147" actId="20577"/>
        <pc:sldMkLst>
          <pc:docMk/>
          <pc:sldMk cId="2488653300" sldId="725"/>
        </pc:sldMkLst>
        <pc:spChg chg="mod">
          <ac:chgData name="Langevin, Christian D" userId="c6cf8703-3b11-4b45-a4a0-dc93ff22b3b7" providerId="ADAL" clId="{07C4F118-3F91-2C4A-877A-0DF78B29900F}" dt="2023-01-05T15:54:58.449" v="147" actId="20577"/>
          <ac:spMkLst>
            <pc:docMk/>
            <pc:sldMk cId="2488653300" sldId="725"/>
            <ac:spMk id="2" creationId="{00000000-0000-0000-0000-000000000000}"/>
          </ac:spMkLst>
        </pc:spChg>
        <pc:picChg chg="add mod">
          <ac:chgData name="Langevin, Christian D" userId="c6cf8703-3b11-4b45-a4a0-dc93ff22b3b7" providerId="ADAL" clId="{07C4F118-3F91-2C4A-877A-0DF78B29900F}" dt="2023-01-05T15:54:52.366" v="128" actId="1076"/>
          <ac:picMkLst>
            <pc:docMk/>
            <pc:sldMk cId="2488653300" sldId="725"/>
            <ac:picMk id="4" creationId="{8C829B29-9245-DD2D-AB18-75A7F127220C}"/>
          </ac:picMkLst>
        </pc:picChg>
      </pc:sldChg>
      <pc:sldChg chg="del">
        <pc:chgData name="Langevin, Christian D" userId="c6cf8703-3b11-4b45-a4a0-dc93ff22b3b7" providerId="ADAL" clId="{07C4F118-3F91-2C4A-877A-0DF78B29900F}" dt="2023-01-03T18:32:49.134" v="18" actId="2696"/>
        <pc:sldMkLst>
          <pc:docMk/>
          <pc:sldMk cId="321360799" sldId="726"/>
        </pc:sldMkLst>
      </pc:sldChg>
      <pc:sldChg chg="del">
        <pc:chgData name="Langevin, Christian D" userId="c6cf8703-3b11-4b45-a4a0-dc93ff22b3b7" providerId="ADAL" clId="{07C4F118-3F91-2C4A-877A-0DF78B29900F}" dt="2023-01-03T18:32:49.134" v="18" actId="2696"/>
        <pc:sldMkLst>
          <pc:docMk/>
          <pc:sldMk cId="3181722357" sldId="727"/>
        </pc:sldMkLst>
      </pc:sldChg>
      <pc:sldChg chg="del">
        <pc:chgData name="Langevin, Christian D" userId="c6cf8703-3b11-4b45-a4a0-dc93ff22b3b7" providerId="ADAL" clId="{07C4F118-3F91-2C4A-877A-0DF78B29900F}" dt="2023-01-03T18:32:49.134" v="18" actId="2696"/>
        <pc:sldMkLst>
          <pc:docMk/>
          <pc:sldMk cId="3993982292" sldId="728"/>
        </pc:sldMkLst>
      </pc:sldChg>
      <pc:sldChg chg="del">
        <pc:chgData name="Langevin, Christian D" userId="c6cf8703-3b11-4b45-a4a0-dc93ff22b3b7" providerId="ADAL" clId="{07C4F118-3F91-2C4A-877A-0DF78B29900F}" dt="2023-01-03T18:32:49.134" v="18" actId="2696"/>
        <pc:sldMkLst>
          <pc:docMk/>
          <pc:sldMk cId="903387518" sldId="729"/>
        </pc:sldMkLst>
      </pc:sldChg>
      <pc:sldChg chg="del">
        <pc:chgData name="Langevin, Christian D" userId="c6cf8703-3b11-4b45-a4a0-dc93ff22b3b7" providerId="ADAL" clId="{07C4F118-3F91-2C4A-877A-0DF78B29900F}" dt="2023-01-03T18:32:49.134" v="18" actId="2696"/>
        <pc:sldMkLst>
          <pc:docMk/>
          <pc:sldMk cId="4102214489" sldId="730"/>
        </pc:sldMkLst>
      </pc:sldChg>
      <pc:sldChg chg="del">
        <pc:chgData name="Langevin, Christian D" userId="c6cf8703-3b11-4b45-a4a0-dc93ff22b3b7" providerId="ADAL" clId="{07C4F118-3F91-2C4A-877A-0DF78B29900F}" dt="2023-01-03T18:32:49.134" v="18" actId="2696"/>
        <pc:sldMkLst>
          <pc:docMk/>
          <pc:sldMk cId="2112558434" sldId="731"/>
        </pc:sldMkLst>
      </pc:sldChg>
      <pc:sldChg chg="del">
        <pc:chgData name="Langevin, Christian D" userId="c6cf8703-3b11-4b45-a4a0-dc93ff22b3b7" providerId="ADAL" clId="{07C4F118-3F91-2C4A-877A-0DF78B29900F}" dt="2023-01-03T18:32:49.134" v="18" actId="2696"/>
        <pc:sldMkLst>
          <pc:docMk/>
          <pc:sldMk cId="1297347712" sldId="732"/>
        </pc:sldMkLst>
      </pc:sldChg>
      <pc:sldChg chg="del">
        <pc:chgData name="Langevin, Christian D" userId="c6cf8703-3b11-4b45-a4a0-dc93ff22b3b7" providerId="ADAL" clId="{07C4F118-3F91-2C4A-877A-0DF78B29900F}" dt="2023-01-03T21:37:15.548" v="115" actId="2696"/>
        <pc:sldMkLst>
          <pc:docMk/>
          <pc:sldMk cId="2177014723" sldId="733"/>
        </pc:sldMkLst>
      </pc:sldChg>
      <pc:sldChg chg="add">
        <pc:chgData name="Langevin, Christian D" userId="c6cf8703-3b11-4b45-a4a0-dc93ff22b3b7" providerId="ADAL" clId="{07C4F118-3F91-2C4A-877A-0DF78B29900F}" dt="2023-01-05T14:09:20.289" v="123"/>
        <pc:sldMkLst>
          <pc:docMk/>
          <pc:sldMk cId="2446828302" sldId="1241"/>
        </pc:sldMkLst>
      </pc:sldChg>
      <pc:sldChg chg="add">
        <pc:chgData name="Langevin, Christian D" userId="c6cf8703-3b11-4b45-a4a0-dc93ff22b3b7" providerId="ADAL" clId="{07C4F118-3F91-2C4A-877A-0DF78B29900F}" dt="2023-01-03T21:36:36.143" v="112"/>
        <pc:sldMkLst>
          <pc:docMk/>
          <pc:sldMk cId="647204374" sldId="1262"/>
        </pc:sldMkLst>
      </pc:sldChg>
      <pc:sldChg chg="add">
        <pc:chgData name="Langevin, Christian D" userId="c6cf8703-3b11-4b45-a4a0-dc93ff22b3b7" providerId="ADAL" clId="{07C4F118-3F91-2C4A-877A-0DF78B29900F}" dt="2023-01-03T21:36:36.143" v="112"/>
        <pc:sldMkLst>
          <pc:docMk/>
          <pc:sldMk cId="1836591561" sldId="1264"/>
        </pc:sldMkLst>
      </pc:sldChg>
      <pc:sldChg chg="add">
        <pc:chgData name="Langevin, Christian D" userId="c6cf8703-3b11-4b45-a4a0-dc93ff22b3b7" providerId="ADAL" clId="{07C4F118-3F91-2C4A-877A-0DF78B29900F}" dt="2023-01-03T21:36:36.143" v="112"/>
        <pc:sldMkLst>
          <pc:docMk/>
          <pc:sldMk cId="1537899944" sldId="1268"/>
        </pc:sldMkLst>
      </pc:sldChg>
      <pc:sldChg chg="add">
        <pc:chgData name="Langevin, Christian D" userId="c6cf8703-3b11-4b45-a4a0-dc93ff22b3b7" providerId="ADAL" clId="{07C4F118-3F91-2C4A-877A-0DF78B29900F}" dt="2023-01-03T21:36:36.143" v="112"/>
        <pc:sldMkLst>
          <pc:docMk/>
          <pc:sldMk cId="18626663" sldId="1269"/>
        </pc:sldMkLst>
      </pc:sldChg>
      <pc:sldChg chg="add">
        <pc:chgData name="Langevin, Christian D" userId="c6cf8703-3b11-4b45-a4a0-dc93ff22b3b7" providerId="ADAL" clId="{07C4F118-3F91-2C4A-877A-0DF78B29900F}" dt="2023-01-03T21:36:36.143" v="112"/>
        <pc:sldMkLst>
          <pc:docMk/>
          <pc:sldMk cId="3754724034" sldId="1270"/>
        </pc:sldMkLst>
      </pc:sldChg>
      <pc:sldChg chg="add">
        <pc:chgData name="Langevin, Christian D" userId="c6cf8703-3b11-4b45-a4a0-dc93ff22b3b7" providerId="ADAL" clId="{07C4F118-3F91-2C4A-877A-0DF78B29900F}" dt="2023-01-03T21:36:36.143" v="112"/>
        <pc:sldMkLst>
          <pc:docMk/>
          <pc:sldMk cId="3099530219" sldId="1271"/>
        </pc:sldMkLst>
      </pc:sldChg>
      <pc:sldChg chg="del">
        <pc:chgData name="Langevin, Christian D" userId="c6cf8703-3b11-4b45-a4a0-dc93ff22b3b7" providerId="ADAL" clId="{07C4F118-3F91-2C4A-877A-0DF78B29900F}" dt="2023-01-03T21:37:18.831" v="117" actId="2696"/>
        <pc:sldMkLst>
          <pc:docMk/>
          <pc:sldMk cId="2155120271" sldId="1331"/>
        </pc:sldMkLst>
      </pc:sldChg>
      <pc:sldChg chg="del">
        <pc:chgData name="Langevin, Christian D" userId="c6cf8703-3b11-4b45-a4a0-dc93ff22b3b7" providerId="ADAL" clId="{07C4F118-3F91-2C4A-877A-0DF78B29900F}" dt="2023-01-03T21:37:19.228" v="118" actId="2696"/>
        <pc:sldMkLst>
          <pc:docMk/>
          <pc:sldMk cId="2877685965" sldId="1361"/>
        </pc:sldMkLst>
      </pc:sldChg>
      <pc:sldChg chg="del">
        <pc:chgData name="Langevin, Christian D" userId="c6cf8703-3b11-4b45-a4a0-dc93ff22b3b7" providerId="ADAL" clId="{07C4F118-3F91-2C4A-877A-0DF78B29900F}" dt="2023-01-03T21:37:17.210" v="116" actId="2696"/>
        <pc:sldMkLst>
          <pc:docMk/>
          <pc:sldMk cId="3240130339" sldId="1364"/>
        </pc:sldMkLst>
      </pc:sldChg>
      <pc:sldChg chg="addSp delSp modSp new mod modClrScheme chgLayout">
        <pc:chgData name="Langevin, Christian D" userId="c6cf8703-3b11-4b45-a4a0-dc93ff22b3b7" providerId="ADAL" clId="{07C4F118-3F91-2C4A-877A-0DF78B29900F}" dt="2023-01-03T21:04:56.715" v="29" actId="14100"/>
        <pc:sldMkLst>
          <pc:docMk/>
          <pc:sldMk cId="2412546193" sldId="1365"/>
        </pc:sldMkLst>
        <pc:spChg chg="del">
          <ac:chgData name="Langevin, Christian D" userId="c6cf8703-3b11-4b45-a4a0-dc93ff22b3b7" providerId="ADAL" clId="{07C4F118-3F91-2C4A-877A-0DF78B29900F}" dt="2023-01-03T21:04:47.784" v="20" actId="700"/>
          <ac:spMkLst>
            <pc:docMk/>
            <pc:sldMk cId="2412546193" sldId="1365"/>
            <ac:spMk id="2" creationId="{E4AABD69-CB14-7C07-87A4-0FF62507A60D}"/>
          </ac:spMkLst>
        </pc:spChg>
        <pc:spChg chg="del">
          <ac:chgData name="Langevin, Christian D" userId="c6cf8703-3b11-4b45-a4a0-dc93ff22b3b7" providerId="ADAL" clId="{07C4F118-3F91-2C4A-877A-0DF78B29900F}" dt="2023-01-03T21:04:47.784" v="20" actId="700"/>
          <ac:spMkLst>
            <pc:docMk/>
            <pc:sldMk cId="2412546193" sldId="1365"/>
            <ac:spMk id="3" creationId="{BEB37E98-A0FC-DC2C-04FF-E75E84D02216}"/>
          </ac:spMkLst>
        </pc:spChg>
        <pc:picChg chg="add mod">
          <ac:chgData name="Langevin, Christian D" userId="c6cf8703-3b11-4b45-a4a0-dc93ff22b3b7" providerId="ADAL" clId="{07C4F118-3F91-2C4A-877A-0DF78B29900F}" dt="2023-01-03T21:04:56.715" v="29" actId="14100"/>
          <ac:picMkLst>
            <pc:docMk/>
            <pc:sldMk cId="2412546193" sldId="1365"/>
            <ac:picMk id="4" creationId="{0CD06396-51F4-8E32-B382-EB037F190EA3}"/>
          </ac:picMkLst>
        </pc:picChg>
      </pc:sldChg>
      <pc:sldChg chg="addSp delSp modSp new mod modClrScheme chgLayout">
        <pc:chgData name="Langevin, Christian D" userId="c6cf8703-3b11-4b45-a4a0-dc93ff22b3b7" providerId="ADAL" clId="{07C4F118-3F91-2C4A-877A-0DF78B29900F}" dt="2023-01-03T21:18:33.157" v="111" actId="1076"/>
        <pc:sldMkLst>
          <pc:docMk/>
          <pc:sldMk cId="3727429191" sldId="1366"/>
        </pc:sldMkLst>
        <pc:spChg chg="mod ord">
          <ac:chgData name="Langevin, Christian D" userId="c6cf8703-3b11-4b45-a4a0-dc93ff22b3b7" providerId="ADAL" clId="{07C4F118-3F91-2C4A-877A-0DF78B29900F}" dt="2023-01-03T21:11:44.460" v="44" actId="700"/>
          <ac:spMkLst>
            <pc:docMk/>
            <pc:sldMk cId="3727429191" sldId="1366"/>
            <ac:spMk id="2" creationId="{5A1EDC35-F250-33FD-AF77-A8BB8640639D}"/>
          </ac:spMkLst>
        </pc:spChg>
        <pc:spChg chg="del">
          <ac:chgData name="Langevin, Christian D" userId="c6cf8703-3b11-4b45-a4a0-dc93ff22b3b7" providerId="ADAL" clId="{07C4F118-3F91-2C4A-877A-0DF78B29900F}" dt="2023-01-03T21:11:44.460" v="44" actId="700"/>
          <ac:spMkLst>
            <pc:docMk/>
            <pc:sldMk cId="3727429191" sldId="1366"/>
            <ac:spMk id="3" creationId="{0CE8B5D3-278A-03DA-1F56-5C136B0AC122}"/>
          </ac:spMkLst>
        </pc:spChg>
        <pc:picChg chg="add mod">
          <ac:chgData name="Langevin, Christian D" userId="c6cf8703-3b11-4b45-a4a0-dc93ff22b3b7" providerId="ADAL" clId="{07C4F118-3F91-2C4A-877A-0DF78B29900F}" dt="2023-01-03T21:18:29.737" v="109" actId="1076"/>
          <ac:picMkLst>
            <pc:docMk/>
            <pc:sldMk cId="3727429191" sldId="1366"/>
            <ac:picMk id="4" creationId="{21065393-76CD-87FA-58A8-DE5697D36BFF}"/>
          </ac:picMkLst>
        </pc:picChg>
        <pc:picChg chg="add mod">
          <ac:chgData name="Langevin, Christian D" userId="c6cf8703-3b11-4b45-a4a0-dc93ff22b3b7" providerId="ADAL" clId="{07C4F118-3F91-2C4A-877A-0DF78B29900F}" dt="2023-01-03T21:17:35.393" v="94" actId="1076"/>
          <ac:picMkLst>
            <pc:docMk/>
            <pc:sldMk cId="3727429191" sldId="1366"/>
            <ac:picMk id="6" creationId="{9C084097-8711-2390-109F-29B74B2C1348}"/>
          </ac:picMkLst>
        </pc:picChg>
        <pc:picChg chg="add mod">
          <ac:chgData name="Langevin, Christian D" userId="c6cf8703-3b11-4b45-a4a0-dc93ff22b3b7" providerId="ADAL" clId="{07C4F118-3F91-2C4A-877A-0DF78B29900F}" dt="2023-01-03T21:17:25.968" v="90" actId="1076"/>
          <ac:picMkLst>
            <pc:docMk/>
            <pc:sldMk cId="3727429191" sldId="1366"/>
            <ac:picMk id="8" creationId="{63C2B3DE-1ACA-6782-C78F-759519D14C49}"/>
          </ac:picMkLst>
        </pc:picChg>
        <pc:picChg chg="add mod">
          <ac:chgData name="Langevin, Christian D" userId="c6cf8703-3b11-4b45-a4a0-dc93ff22b3b7" providerId="ADAL" clId="{07C4F118-3F91-2C4A-877A-0DF78B29900F}" dt="2023-01-03T21:17:45.684" v="98" actId="1076"/>
          <ac:picMkLst>
            <pc:docMk/>
            <pc:sldMk cId="3727429191" sldId="1366"/>
            <ac:picMk id="10" creationId="{9367B72E-328E-E808-CE54-8B9312FBD418}"/>
          </ac:picMkLst>
        </pc:picChg>
        <pc:picChg chg="add mod">
          <ac:chgData name="Langevin, Christian D" userId="c6cf8703-3b11-4b45-a4a0-dc93ff22b3b7" providerId="ADAL" clId="{07C4F118-3F91-2C4A-877A-0DF78B29900F}" dt="2023-01-03T21:17:47.870" v="99" actId="1076"/>
          <ac:picMkLst>
            <pc:docMk/>
            <pc:sldMk cId="3727429191" sldId="1366"/>
            <ac:picMk id="12" creationId="{9B35EB84-EA31-F412-DC74-426CFB0EF498}"/>
          </ac:picMkLst>
        </pc:picChg>
        <pc:picChg chg="add mod">
          <ac:chgData name="Langevin, Christian D" userId="c6cf8703-3b11-4b45-a4a0-dc93ff22b3b7" providerId="ADAL" clId="{07C4F118-3F91-2C4A-877A-0DF78B29900F}" dt="2023-01-03T21:18:33.157" v="111" actId="1076"/>
          <ac:picMkLst>
            <pc:docMk/>
            <pc:sldMk cId="3727429191" sldId="1366"/>
            <ac:picMk id="14" creationId="{7522BD15-5F41-FDF1-731F-F6B6D9433A32}"/>
          </ac:picMkLst>
        </pc:picChg>
      </pc:sldChg>
    </pc:docChg>
  </pc:docChgLst>
  <pc:docChgLst>
    <pc:chgData name="Langevin, Christian D" userId="c6cf8703-3b11-4b45-a4a0-dc93ff22b3b7" providerId="ADAL" clId="{10632CE7-F562-C24A-A251-918B2D54E087}"/>
    <pc:docChg chg="undo custSel addSld delSld modSld">
      <pc:chgData name="Langevin, Christian D" userId="c6cf8703-3b11-4b45-a4a0-dc93ff22b3b7" providerId="ADAL" clId="{10632CE7-F562-C24A-A251-918B2D54E087}" dt="2019-05-29T14:56:26.894" v="430" actId="478"/>
      <pc:docMkLst>
        <pc:docMk/>
      </pc:docMkLst>
      <pc:sldChg chg="addSp delSp modSp">
        <pc:chgData name="Langevin, Christian D" userId="c6cf8703-3b11-4b45-a4a0-dc93ff22b3b7" providerId="ADAL" clId="{10632CE7-F562-C24A-A251-918B2D54E087}" dt="2019-05-07T15:35:58.852" v="167" actId="692"/>
        <pc:sldMkLst>
          <pc:docMk/>
          <pc:sldMk cId="2495785825" sldId="628"/>
        </pc:sldMkLst>
        <pc:spChg chg="mod">
          <ac:chgData name="Langevin, Christian D" userId="c6cf8703-3b11-4b45-a4a0-dc93ff22b3b7" providerId="ADAL" clId="{10632CE7-F562-C24A-A251-918B2D54E087}" dt="2019-05-07T15:34:24.528" v="147" actId="14100"/>
          <ac:spMkLst>
            <pc:docMk/>
            <pc:sldMk cId="2495785825" sldId="628"/>
            <ac:spMk id="3" creationId="{00000000-0000-0000-0000-000000000000}"/>
          </ac:spMkLst>
        </pc:spChg>
        <pc:spChg chg="add mod">
          <ac:chgData name="Langevin, Christian D" userId="c6cf8703-3b11-4b45-a4a0-dc93ff22b3b7" providerId="ADAL" clId="{10632CE7-F562-C24A-A251-918B2D54E087}" dt="2019-05-07T15:35:58.852" v="167" actId="692"/>
          <ac:spMkLst>
            <pc:docMk/>
            <pc:sldMk cId="2495785825" sldId="628"/>
            <ac:spMk id="6" creationId="{27F670A7-60FE-A141-A7B6-DC05227280A4}"/>
          </ac:spMkLst>
        </pc:spChg>
        <pc:picChg chg="add del mod">
          <ac:chgData name="Langevin, Christian D" userId="c6cf8703-3b11-4b45-a4a0-dc93ff22b3b7" providerId="ADAL" clId="{10632CE7-F562-C24A-A251-918B2D54E087}" dt="2019-05-07T15:34:58.295" v="151" actId="478"/>
          <ac:picMkLst>
            <pc:docMk/>
            <pc:sldMk cId="2495785825" sldId="628"/>
            <ac:picMk id="4" creationId="{FA4F5255-D942-174F-87A8-991FCE870ECE}"/>
          </ac:picMkLst>
        </pc:picChg>
        <pc:picChg chg="del">
          <ac:chgData name="Langevin, Christian D" userId="c6cf8703-3b11-4b45-a4a0-dc93ff22b3b7" providerId="ADAL" clId="{10632CE7-F562-C24A-A251-918B2D54E087}" dt="2019-05-07T15:31:42.854" v="122" actId="478"/>
          <ac:picMkLst>
            <pc:docMk/>
            <pc:sldMk cId="2495785825" sldId="628"/>
            <ac:picMk id="5" creationId="{00000000-0000-0000-0000-000000000000}"/>
          </ac:picMkLst>
        </pc:picChg>
      </pc:sldChg>
      <pc:sldChg chg="modSp">
        <pc:chgData name="Langevin, Christian D" userId="c6cf8703-3b11-4b45-a4a0-dc93ff22b3b7" providerId="ADAL" clId="{10632CE7-F562-C24A-A251-918B2D54E087}" dt="2019-05-07T15:42:50.304" v="207" actId="1076"/>
        <pc:sldMkLst>
          <pc:docMk/>
          <pc:sldMk cId="2388034224" sldId="637"/>
        </pc:sldMkLst>
        <pc:picChg chg="mod">
          <ac:chgData name="Langevin, Christian D" userId="c6cf8703-3b11-4b45-a4a0-dc93ff22b3b7" providerId="ADAL" clId="{10632CE7-F562-C24A-A251-918B2D54E087}" dt="2019-05-07T15:42:50.304" v="207" actId="1076"/>
          <ac:picMkLst>
            <pc:docMk/>
            <pc:sldMk cId="2388034224" sldId="637"/>
            <ac:picMk id="5" creationId="{00000000-0000-0000-0000-000000000000}"/>
          </ac:picMkLst>
        </pc:picChg>
      </pc:sldChg>
      <pc:sldChg chg="addSp delSp modSp">
        <pc:chgData name="Langevin, Christian D" userId="c6cf8703-3b11-4b45-a4a0-dc93ff22b3b7" providerId="ADAL" clId="{10632CE7-F562-C24A-A251-918B2D54E087}" dt="2019-05-07T15:39:42.659" v="184" actId="1076"/>
        <pc:sldMkLst>
          <pc:docMk/>
          <pc:sldMk cId="2489862496" sldId="645"/>
        </pc:sldMkLst>
        <pc:spChg chg="del">
          <ac:chgData name="Langevin, Christian D" userId="c6cf8703-3b11-4b45-a4a0-dc93ff22b3b7" providerId="ADAL" clId="{10632CE7-F562-C24A-A251-918B2D54E087}" dt="2019-05-07T15:38:19.726" v="168" actId="478"/>
          <ac:spMkLst>
            <pc:docMk/>
            <pc:sldMk cId="2489862496" sldId="645"/>
            <ac:spMk id="3" creationId="{00000000-0000-0000-0000-000000000000}"/>
          </ac:spMkLst>
        </pc:spChg>
        <pc:spChg chg="add mod">
          <ac:chgData name="Langevin, Christian D" userId="c6cf8703-3b11-4b45-a4a0-dc93ff22b3b7" providerId="ADAL" clId="{10632CE7-F562-C24A-A251-918B2D54E087}" dt="2019-05-07T15:39:42.659" v="184" actId="1076"/>
          <ac:spMkLst>
            <pc:docMk/>
            <pc:sldMk cId="2489862496" sldId="645"/>
            <ac:spMk id="5" creationId="{639300AD-2BB6-1947-B104-34B9B10442BB}"/>
          </ac:spMkLst>
        </pc:spChg>
      </pc:sldChg>
      <pc:sldChg chg="addSp delSp modSp">
        <pc:chgData name="Langevin, Christian D" userId="c6cf8703-3b11-4b45-a4a0-dc93ff22b3b7" providerId="ADAL" clId="{10632CE7-F562-C24A-A251-918B2D54E087}" dt="2019-05-29T14:56:26.894" v="430" actId="478"/>
        <pc:sldMkLst>
          <pc:docMk/>
          <pc:sldMk cId="2196199766" sldId="662"/>
        </pc:sldMkLst>
        <pc:spChg chg="add del mod">
          <ac:chgData name="Langevin, Christian D" userId="c6cf8703-3b11-4b45-a4a0-dc93ff22b3b7" providerId="ADAL" clId="{10632CE7-F562-C24A-A251-918B2D54E087}" dt="2019-05-29T14:56:26.894" v="430" actId="478"/>
          <ac:spMkLst>
            <pc:docMk/>
            <pc:sldMk cId="2196199766" sldId="662"/>
            <ac:spMk id="4" creationId="{98AAD9CE-44C9-4C4A-83EB-CD3BA9C1722B}"/>
          </ac:spMkLst>
        </pc:spChg>
      </pc:sldChg>
      <pc:sldChg chg="modSp">
        <pc:chgData name="Langevin, Christian D" userId="c6cf8703-3b11-4b45-a4a0-dc93ff22b3b7" providerId="ADAL" clId="{10632CE7-F562-C24A-A251-918B2D54E087}" dt="2019-05-20T15:35:14.856" v="428" actId="20577"/>
        <pc:sldMkLst>
          <pc:docMk/>
          <pc:sldMk cId="1936994732" sldId="673"/>
        </pc:sldMkLst>
        <pc:spChg chg="mod">
          <ac:chgData name="Langevin, Christian D" userId="c6cf8703-3b11-4b45-a4a0-dc93ff22b3b7" providerId="ADAL" clId="{10632CE7-F562-C24A-A251-918B2D54E087}" dt="2019-05-20T15:35:14.856" v="428" actId="20577"/>
          <ac:spMkLst>
            <pc:docMk/>
            <pc:sldMk cId="1936994732" sldId="673"/>
            <ac:spMk id="5" creationId="{00000000-0000-0000-0000-000000000000}"/>
          </ac:spMkLst>
        </pc:spChg>
      </pc:sldChg>
      <pc:sldChg chg="modSp">
        <pc:chgData name="Langevin, Christian D" userId="c6cf8703-3b11-4b45-a4a0-dc93ff22b3b7" providerId="ADAL" clId="{10632CE7-F562-C24A-A251-918B2D54E087}" dt="2019-05-17T13:07:24.982" v="416" actId="20577"/>
        <pc:sldMkLst>
          <pc:docMk/>
          <pc:sldMk cId="4188236037" sldId="676"/>
        </pc:sldMkLst>
        <pc:spChg chg="mod">
          <ac:chgData name="Langevin, Christian D" userId="c6cf8703-3b11-4b45-a4a0-dc93ff22b3b7" providerId="ADAL" clId="{10632CE7-F562-C24A-A251-918B2D54E087}" dt="2019-05-17T13:07:24.982" v="416" actId="20577"/>
          <ac:spMkLst>
            <pc:docMk/>
            <pc:sldMk cId="4188236037" sldId="676"/>
            <ac:spMk id="5" creationId="{00000000-0000-0000-0000-000000000000}"/>
          </ac:spMkLst>
        </pc:spChg>
      </pc:sldChg>
      <pc:sldChg chg="addSp delSp modSp">
        <pc:chgData name="Langevin, Christian D" userId="c6cf8703-3b11-4b45-a4a0-dc93ff22b3b7" providerId="ADAL" clId="{10632CE7-F562-C24A-A251-918B2D54E087}" dt="2019-05-07T14:56:04.326" v="11" actId="20577"/>
        <pc:sldMkLst>
          <pc:docMk/>
          <pc:sldMk cId="1839397595" sldId="681"/>
        </pc:sldMkLst>
        <pc:spChg chg="mod">
          <ac:chgData name="Langevin, Christian D" userId="c6cf8703-3b11-4b45-a4a0-dc93ff22b3b7" providerId="ADAL" clId="{10632CE7-F562-C24A-A251-918B2D54E087}" dt="2019-05-07T14:56:04.326" v="11" actId="20577"/>
          <ac:spMkLst>
            <pc:docMk/>
            <pc:sldMk cId="1839397595" sldId="681"/>
            <ac:spMk id="2" creationId="{00000000-0000-0000-0000-000000000000}"/>
          </ac:spMkLst>
        </pc:spChg>
        <pc:picChg chg="add mod">
          <ac:chgData name="Langevin, Christian D" userId="c6cf8703-3b11-4b45-a4a0-dc93ff22b3b7" providerId="ADAL" clId="{10632CE7-F562-C24A-A251-918B2D54E087}" dt="2019-05-07T14:56:00.843" v="10" actId="1036"/>
          <ac:picMkLst>
            <pc:docMk/>
            <pc:sldMk cId="1839397595" sldId="681"/>
            <ac:picMk id="3" creationId="{F96888CD-51C8-284A-9735-30939822314F}"/>
          </ac:picMkLst>
        </pc:picChg>
        <pc:picChg chg="del">
          <ac:chgData name="Langevin, Christian D" userId="c6cf8703-3b11-4b45-a4a0-dc93ff22b3b7" providerId="ADAL" clId="{10632CE7-F562-C24A-A251-918B2D54E087}" dt="2019-05-07T14:55:54.655" v="0" actId="478"/>
          <ac:picMkLst>
            <pc:docMk/>
            <pc:sldMk cId="1839397595" sldId="681"/>
            <ac:picMk id="4" creationId="{00000000-0000-0000-0000-000000000000}"/>
          </ac:picMkLst>
        </pc:picChg>
      </pc:sldChg>
      <pc:sldChg chg="delSp">
        <pc:chgData name="Langevin, Christian D" userId="c6cf8703-3b11-4b45-a4a0-dc93ff22b3b7" providerId="ADAL" clId="{10632CE7-F562-C24A-A251-918B2D54E087}" dt="2019-05-07T16:18:07.190" v="271" actId="478"/>
        <pc:sldMkLst>
          <pc:docMk/>
          <pc:sldMk cId="2901672710" sldId="716"/>
        </pc:sldMkLst>
        <pc:spChg chg="del">
          <ac:chgData name="Langevin, Christian D" userId="c6cf8703-3b11-4b45-a4a0-dc93ff22b3b7" providerId="ADAL" clId="{10632CE7-F562-C24A-A251-918B2D54E087}" dt="2019-05-07T16:18:07.190" v="271" actId="478"/>
          <ac:spMkLst>
            <pc:docMk/>
            <pc:sldMk cId="2901672710" sldId="716"/>
            <ac:spMk id="6" creationId="{00000000-0000-0000-0000-000000000000}"/>
          </ac:spMkLst>
        </pc:spChg>
      </pc:sldChg>
      <pc:sldChg chg="modSp">
        <pc:chgData name="Langevin, Christian D" userId="c6cf8703-3b11-4b45-a4a0-dc93ff22b3b7" providerId="ADAL" clId="{10632CE7-F562-C24A-A251-918B2D54E087}" dt="2019-05-07T15:43:44.180" v="236" actId="692"/>
        <pc:sldMkLst>
          <pc:docMk/>
          <pc:sldMk cId="1523507211" sldId="720"/>
        </pc:sldMkLst>
        <pc:spChg chg="mod">
          <ac:chgData name="Langevin, Christian D" userId="c6cf8703-3b11-4b45-a4a0-dc93ff22b3b7" providerId="ADAL" clId="{10632CE7-F562-C24A-A251-918B2D54E087}" dt="2019-05-07T15:43:44.180" v="236" actId="692"/>
          <ac:spMkLst>
            <pc:docMk/>
            <pc:sldMk cId="1523507211" sldId="720"/>
            <ac:spMk id="3" creationId="{00000000-0000-0000-0000-000000000000}"/>
          </ac:spMkLst>
        </pc:spChg>
      </pc:sldChg>
      <pc:sldChg chg="delSp">
        <pc:chgData name="Langevin, Christian D" userId="c6cf8703-3b11-4b45-a4a0-dc93ff22b3b7" providerId="ADAL" clId="{10632CE7-F562-C24A-A251-918B2D54E087}" dt="2019-05-07T14:57:57.052" v="12" actId="478"/>
        <pc:sldMkLst>
          <pc:docMk/>
          <pc:sldMk cId="73126065" sldId="721"/>
        </pc:sldMkLst>
        <pc:spChg chg="del">
          <ac:chgData name="Langevin, Christian D" userId="c6cf8703-3b11-4b45-a4a0-dc93ff22b3b7" providerId="ADAL" clId="{10632CE7-F562-C24A-A251-918B2D54E087}" dt="2019-05-07T14:57:57.052" v="12" actId="478"/>
          <ac:spMkLst>
            <pc:docMk/>
            <pc:sldMk cId="73126065" sldId="721"/>
            <ac:spMk id="4" creationId="{00000000-0000-0000-0000-000000000000}"/>
          </ac:spMkLst>
        </pc:spChg>
      </pc:sldChg>
      <pc:sldChg chg="modSp">
        <pc:chgData name="Langevin, Christian D" userId="c6cf8703-3b11-4b45-a4a0-dc93ff22b3b7" providerId="ADAL" clId="{10632CE7-F562-C24A-A251-918B2D54E087}" dt="2019-05-07T15:41:12.812" v="191" actId="692"/>
        <pc:sldMkLst>
          <pc:docMk/>
          <pc:sldMk cId="3181722357" sldId="727"/>
        </pc:sldMkLst>
        <pc:spChg chg="mod">
          <ac:chgData name="Langevin, Christian D" userId="c6cf8703-3b11-4b45-a4a0-dc93ff22b3b7" providerId="ADAL" clId="{10632CE7-F562-C24A-A251-918B2D54E087}" dt="2019-05-07T15:41:12.812" v="191" actId="692"/>
          <ac:spMkLst>
            <pc:docMk/>
            <pc:sldMk cId="3181722357" sldId="727"/>
            <ac:spMk id="6" creationId="{00000000-0000-0000-0000-000000000000}"/>
          </ac:spMkLst>
        </pc:spChg>
      </pc:sldChg>
      <pc:sldChg chg="addSp delSp modSp add">
        <pc:chgData name="Langevin, Christian D" userId="c6cf8703-3b11-4b45-a4a0-dc93ff22b3b7" providerId="ADAL" clId="{10632CE7-F562-C24A-A251-918B2D54E087}" dt="2019-05-07T15:16:33.259" v="54" actId="1076"/>
        <pc:sldMkLst>
          <pc:docMk/>
          <pc:sldMk cId="3993982292" sldId="728"/>
        </pc:sldMkLst>
        <pc:spChg chg="mod">
          <ac:chgData name="Langevin, Christian D" userId="c6cf8703-3b11-4b45-a4a0-dc93ff22b3b7" providerId="ADAL" clId="{10632CE7-F562-C24A-A251-918B2D54E087}" dt="2019-05-07T15:15:18.488" v="45" actId="20577"/>
          <ac:spMkLst>
            <pc:docMk/>
            <pc:sldMk cId="3993982292" sldId="728"/>
            <ac:spMk id="2" creationId="{568053DD-FC61-3C41-93B9-365D02FD892F}"/>
          </ac:spMkLst>
        </pc:spChg>
        <pc:spChg chg="del">
          <ac:chgData name="Langevin, Christian D" userId="c6cf8703-3b11-4b45-a4a0-dc93ff22b3b7" providerId="ADAL" clId="{10632CE7-F562-C24A-A251-918B2D54E087}" dt="2019-05-07T15:15:25.181" v="46"/>
          <ac:spMkLst>
            <pc:docMk/>
            <pc:sldMk cId="3993982292" sldId="728"/>
            <ac:spMk id="3" creationId="{76E4EBC8-97AF-BB40-AFAC-F223CAB09514}"/>
          </ac:spMkLst>
        </pc:spChg>
        <pc:picChg chg="add mod">
          <ac:chgData name="Langevin, Christian D" userId="c6cf8703-3b11-4b45-a4a0-dc93ff22b3b7" providerId="ADAL" clId="{10632CE7-F562-C24A-A251-918B2D54E087}" dt="2019-05-07T15:15:48.923" v="48" actId="1076"/>
          <ac:picMkLst>
            <pc:docMk/>
            <pc:sldMk cId="3993982292" sldId="728"/>
            <ac:picMk id="4" creationId="{078D8AF0-CB5D-D242-A999-A4C63CBEBD1E}"/>
          </ac:picMkLst>
        </pc:picChg>
        <pc:picChg chg="add mod">
          <ac:chgData name="Langevin, Christian D" userId="c6cf8703-3b11-4b45-a4a0-dc93ff22b3b7" providerId="ADAL" clId="{10632CE7-F562-C24A-A251-918B2D54E087}" dt="2019-05-07T15:16:09.469" v="50" actId="1076"/>
          <ac:picMkLst>
            <pc:docMk/>
            <pc:sldMk cId="3993982292" sldId="728"/>
            <ac:picMk id="5" creationId="{AA0B76DC-BF0A-0442-84D2-8B43CA256D89}"/>
          </ac:picMkLst>
        </pc:picChg>
        <pc:picChg chg="add mod">
          <ac:chgData name="Langevin, Christian D" userId="c6cf8703-3b11-4b45-a4a0-dc93ff22b3b7" providerId="ADAL" clId="{10632CE7-F562-C24A-A251-918B2D54E087}" dt="2019-05-07T15:16:20.870" v="52" actId="1076"/>
          <ac:picMkLst>
            <pc:docMk/>
            <pc:sldMk cId="3993982292" sldId="728"/>
            <ac:picMk id="6" creationId="{96D58213-333C-744F-BA19-3DF99C704DAF}"/>
          </ac:picMkLst>
        </pc:picChg>
        <pc:picChg chg="add mod">
          <ac:chgData name="Langevin, Christian D" userId="c6cf8703-3b11-4b45-a4a0-dc93ff22b3b7" providerId="ADAL" clId="{10632CE7-F562-C24A-A251-918B2D54E087}" dt="2019-05-07T15:16:33.259" v="54" actId="1076"/>
          <ac:picMkLst>
            <pc:docMk/>
            <pc:sldMk cId="3993982292" sldId="728"/>
            <ac:picMk id="7" creationId="{876CA739-315C-B148-8ABF-B3BD22FC53D2}"/>
          </ac:picMkLst>
        </pc:picChg>
      </pc:sldChg>
      <pc:sldChg chg="addSp modSp add">
        <pc:chgData name="Langevin, Christian D" userId="c6cf8703-3b11-4b45-a4a0-dc93ff22b3b7" providerId="ADAL" clId="{10632CE7-F562-C24A-A251-918B2D54E087}" dt="2019-05-07T15:18:44.636" v="95" actId="1076"/>
        <pc:sldMkLst>
          <pc:docMk/>
          <pc:sldMk cId="903387518" sldId="729"/>
        </pc:sldMkLst>
        <pc:spChg chg="mod">
          <ac:chgData name="Langevin, Christian D" userId="c6cf8703-3b11-4b45-a4a0-dc93ff22b3b7" providerId="ADAL" clId="{10632CE7-F562-C24A-A251-918B2D54E087}" dt="2019-05-07T15:17:25.198" v="89" actId="20577"/>
          <ac:spMkLst>
            <pc:docMk/>
            <pc:sldMk cId="903387518" sldId="729"/>
            <ac:spMk id="2" creationId="{4EB50C0C-D524-864D-87EB-C63623B3112C}"/>
          </ac:spMkLst>
        </pc:spChg>
        <pc:picChg chg="add mod">
          <ac:chgData name="Langevin, Christian D" userId="c6cf8703-3b11-4b45-a4a0-dc93ff22b3b7" providerId="ADAL" clId="{10632CE7-F562-C24A-A251-918B2D54E087}" dt="2019-05-07T15:17:43.369" v="93" actId="1076"/>
          <ac:picMkLst>
            <pc:docMk/>
            <pc:sldMk cId="903387518" sldId="729"/>
            <ac:picMk id="3" creationId="{0B15FA50-A980-4B40-96A1-BAE9D87D0834}"/>
          </ac:picMkLst>
        </pc:picChg>
        <pc:picChg chg="add mod">
          <ac:chgData name="Langevin, Christian D" userId="c6cf8703-3b11-4b45-a4a0-dc93ff22b3b7" providerId="ADAL" clId="{10632CE7-F562-C24A-A251-918B2D54E087}" dt="2019-05-07T15:18:44.636" v="95" actId="1076"/>
          <ac:picMkLst>
            <pc:docMk/>
            <pc:sldMk cId="903387518" sldId="729"/>
            <ac:picMk id="4" creationId="{07032E0C-6041-1948-B6D4-49061242947E}"/>
          </ac:picMkLst>
        </pc:picChg>
      </pc:sldChg>
      <pc:sldChg chg="addSp modSp add">
        <pc:chgData name="Langevin, Christian D" userId="c6cf8703-3b11-4b45-a4a0-dc93ff22b3b7" providerId="ADAL" clId="{10632CE7-F562-C24A-A251-918B2D54E087}" dt="2019-05-07T15:20:55.330" v="119" actId="1076"/>
        <pc:sldMkLst>
          <pc:docMk/>
          <pc:sldMk cId="4102214489" sldId="730"/>
        </pc:sldMkLst>
        <pc:spChg chg="mod">
          <ac:chgData name="Langevin, Christian D" userId="c6cf8703-3b11-4b45-a4a0-dc93ff22b3b7" providerId="ADAL" clId="{10632CE7-F562-C24A-A251-918B2D54E087}" dt="2019-05-07T15:19:52.142" v="112" actId="20577"/>
          <ac:spMkLst>
            <pc:docMk/>
            <pc:sldMk cId="4102214489" sldId="730"/>
            <ac:spMk id="2" creationId="{F7B3ABCB-54A7-084C-82AB-8F9891096FA5}"/>
          </ac:spMkLst>
        </pc:spChg>
        <pc:picChg chg="add mod">
          <ac:chgData name="Langevin, Christian D" userId="c6cf8703-3b11-4b45-a4a0-dc93ff22b3b7" providerId="ADAL" clId="{10632CE7-F562-C24A-A251-918B2D54E087}" dt="2019-05-07T15:20:13.701" v="115" actId="1076"/>
          <ac:picMkLst>
            <pc:docMk/>
            <pc:sldMk cId="4102214489" sldId="730"/>
            <ac:picMk id="3" creationId="{61342E38-E9C3-7A40-A341-456DB85D554F}"/>
          </ac:picMkLst>
        </pc:picChg>
        <pc:picChg chg="add mod">
          <ac:chgData name="Langevin, Christian D" userId="c6cf8703-3b11-4b45-a4a0-dc93ff22b3b7" providerId="ADAL" clId="{10632CE7-F562-C24A-A251-918B2D54E087}" dt="2019-05-07T15:20:35.334" v="117" actId="1076"/>
          <ac:picMkLst>
            <pc:docMk/>
            <pc:sldMk cId="4102214489" sldId="730"/>
            <ac:picMk id="4" creationId="{2916C944-28E9-4942-8D74-9F0A9F64CC0B}"/>
          </ac:picMkLst>
        </pc:picChg>
        <pc:picChg chg="add mod">
          <ac:chgData name="Langevin, Christian D" userId="c6cf8703-3b11-4b45-a4a0-dc93ff22b3b7" providerId="ADAL" clId="{10632CE7-F562-C24A-A251-918B2D54E087}" dt="2019-05-07T15:20:55.330" v="119" actId="1076"/>
          <ac:picMkLst>
            <pc:docMk/>
            <pc:sldMk cId="4102214489" sldId="730"/>
            <ac:picMk id="5" creationId="{164C7DD5-FC01-5D4B-A829-1A6FAA990B0D}"/>
          </ac:picMkLst>
        </pc:picChg>
      </pc:sldChg>
      <pc:sldChg chg="addSp modSp add">
        <pc:chgData name="Langevin, Christian D" userId="c6cf8703-3b11-4b45-a4a0-dc93ff22b3b7" providerId="ADAL" clId="{10632CE7-F562-C24A-A251-918B2D54E087}" dt="2019-05-07T15:46:35.854" v="270" actId="1037"/>
        <pc:sldMkLst>
          <pc:docMk/>
          <pc:sldMk cId="2112558434" sldId="731"/>
        </pc:sldMkLst>
        <pc:spChg chg="mod">
          <ac:chgData name="Langevin, Christian D" userId="c6cf8703-3b11-4b45-a4a0-dc93ff22b3b7" providerId="ADAL" clId="{10632CE7-F562-C24A-A251-918B2D54E087}" dt="2019-05-07T15:43:31.565" v="230" actId="20577"/>
          <ac:spMkLst>
            <pc:docMk/>
            <pc:sldMk cId="2112558434" sldId="731"/>
            <ac:spMk id="2" creationId="{9BB0400E-5B17-8548-AA57-7C3F5FA6BDB0}"/>
          </ac:spMkLst>
        </pc:spChg>
        <pc:spChg chg="add mod">
          <ac:chgData name="Langevin, Christian D" userId="c6cf8703-3b11-4b45-a4a0-dc93ff22b3b7" providerId="ADAL" clId="{10632CE7-F562-C24A-A251-918B2D54E087}" dt="2019-05-07T15:46:35.854" v="270" actId="1037"/>
          <ac:spMkLst>
            <pc:docMk/>
            <pc:sldMk cId="2112558434" sldId="731"/>
            <ac:spMk id="3" creationId="{2E5D4A9F-92F0-F64D-B85E-D28906095A53}"/>
          </ac:spMkLst>
        </pc:spChg>
      </pc:sldChg>
      <pc:sldChg chg="modSp add">
        <pc:chgData name="Langevin, Christian D" userId="c6cf8703-3b11-4b45-a4a0-dc93ff22b3b7" providerId="ADAL" clId="{10632CE7-F562-C24A-A251-918B2D54E087}" dt="2019-05-07T16:21:46.673" v="405" actId="1076"/>
        <pc:sldMkLst>
          <pc:docMk/>
          <pc:sldMk cId="1297347712" sldId="732"/>
        </pc:sldMkLst>
        <pc:spChg chg="mod">
          <ac:chgData name="Langevin, Christian D" userId="c6cf8703-3b11-4b45-a4a0-dc93ff22b3b7" providerId="ADAL" clId="{10632CE7-F562-C24A-A251-918B2D54E087}" dt="2019-05-07T16:19:40.774" v="275" actId="20577"/>
          <ac:spMkLst>
            <pc:docMk/>
            <pc:sldMk cId="1297347712" sldId="732"/>
            <ac:spMk id="2" creationId="{9BB0400E-5B17-8548-AA57-7C3F5FA6BDB0}"/>
          </ac:spMkLst>
        </pc:spChg>
        <pc:spChg chg="mod">
          <ac:chgData name="Langevin, Christian D" userId="c6cf8703-3b11-4b45-a4a0-dc93ff22b3b7" providerId="ADAL" clId="{10632CE7-F562-C24A-A251-918B2D54E087}" dt="2019-05-07T16:21:46.673" v="405" actId="1076"/>
          <ac:spMkLst>
            <pc:docMk/>
            <pc:sldMk cId="1297347712" sldId="732"/>
            <ac:spMk id="3" creationId="{2E5D4A9F-92F0-F64D-B85E-D28906095A5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computers and numerical software, groundwater models were developed using electric analog models.  Large wooden panels with many resistors were constructed to simulate the flow of water.  Ohm’s Law was used as the electric analog for Darcy’s Law.  This is an example of an electric analog model of the Miami area in Florida.  </a:t>
            </a:r>
          </a:p>
        </p:txBody>
      </p:sp>
      <p:sp>
        <p:nvSpPr>
          <p:cNvPr id="4" name="Slide Number Placeholder 3"/>
          <p:cNvSpPr>
            <a:spLocks noGrp="1"/>
          </p:cNvSpPr>
          <p:nvPr>
            <p:ph type="sldNum" sz="quarter" idx="5"/>
          </p:nvPr>
        </p:nvSpPr>
        <p:spPr/>
        <p:txBody>
          <a:bodyPr/>
          <a:lstStyle/>
          <a:p>
            <a:fld id="{C2E4511F-89AD-4F41-8904-318FB6FBD11F}" type="slidenum">
              <a:rPr lang="en-US" smtClean="0"/>
              <a:t>2</a:t>
            </a:fld>
            <a:endParaRPr lang="en-US"/>
          </a:p>
        </p:txBody>
      </p:sp>
    </p:spTree>
    <p:extLst>
      <p:ext uri="{BB962C8B-B14F-4D97-AF65-F5344CB8AC3E}">
        <p14:creationId xmlns:p14="http://schemas.microsoft.com/office/powerpoint/2010/main" val="1769682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has traditionally used a 7-point finite difference equation for groundwater flow.  In 2013, the USGS released MODFLOW-USG, which is an unstructured grid version of MODFLOW.  MODFLOW-USG and MODFLOW 6 use unstructured forms of the CVFD equation to provide more flexibility for spatial discretization.  With the unstructured CVFD equation, a cell can be connected to any number of surrounding cells.</a:t>
            </a:r>
          </a:p>
        </p:txBody>
      </p:sp>
      <p:sp>
        <p:nvSpPr>
          <p:cNvPr id="4" name="Slide Number Placeholder 3"/>
          <p:cNvSpPr>
            <a:spLocks noGrp="1"/>
          </p:cNvSpPr>
          <p:nvPr>
            <p:ph type="sldNum" sz="quarter" idx="5"/>
          </p:nvPr>
        </p:nvSpPr>
        <p:spPr/>
        <p:txBody>
          <a:bodyPr/>
          <a:lstStyle/>
          <a:p>
            <a:fld id="{C2E4511F-89AD-4F41-8904-318FB6FBD11F}" type="slidenum">
              <a:rPr lang="en-US" smtClean="0"/>
              <a:t>11</a:t>
            </a:fld>
            <a:endParaRPr lang="en-US"/>
          </a:p>
        </p:txBody>
      </p:sp>
    </p:spTree>
    <p:extLst>
      <p:ext uri="{BB962C8B-B14F-4D97-AF65-F5344CB8AC3E}">
        <p14:creationId xmlns:p14="http://schemas.microsoft.com/office/powerpoint/2010/main" val="1393876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MODFLOW has become so popular is that the program is divided into “packages”.  These packages typically have names that are familiar to groundwater scientists, like the Well Package, the Recharge Package, and the Evapotranspiration Package.  Users can turn packages on and off, depending on simulation needs.  Users only need to learn about and understand the packages that are relevant to a study.  </a:t>
            </a:r>
          </a:p>
        </p:txBody>
      </p:sp>
      <p:sp>
        <p:nvSpPr>
          <p:cNvPr id="4" name="Slide Number Placeholder 3"/>
          <p:cNvSpPr>
            <a:spLocks noGrp="1"/>
          </p:cNvSpPr>
          <p:nvPr>
            <p:ph type="sldNum" sz="quarter" idx="5"/>
          </p:nvPr>
        </p:nvSpPr>
        <p:spPr/>
        <p:txBody>
          <a:bodyPr/>
          <a:lstStyle/>
          <a:p>
            <a:fld id="{C2E4511F-89AD-4F41-8904-318FB6FBD11F}" type="slidenum">
              <a:rPr lang="en-US" smtClean="0"/>
              <a:t>12</a:t>
            </a:fld>
            <a:endParaRPr lang="en-US"/>
          </a:p>
        </p:txBody>
      </p:sp>
    </p:spTree>
    <p:extLst>
      <p:ext uri="{BB962C8B-B14F-4D97-AF65-F5344CB8AC3E}">
        <p14:creationId xmlns:p14="http://schemas.microsoft.com/office/powerpoint/2010/main" val="395091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Packages were designed to be independent and act solely as a stress on an aquifer.  Over time, packages became much more complex,  often times representing a full hydrologic process, such as stream flow or unsaturated flow.  It also became necessary for packages to communicate with other packages, so that streams could flow into lakes, for example.  </a:t>
            </a:r>
          </a:p>
        </p:txBody>
      </p:sp>
    </p:spTree>
    <p:extLst>
      <p:ext uri="{BB962C8B-B14F-4D97-AF65-F5344CB8AC3E}">
        <p14:creationId xmlns:p14="http://schemas.microsoft.com/office/powerpoint/2010/main" val="1076658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nice paper in the Groundwater journal on the history of MODFLOW.  The program is almost 40 years old now.  It is referred to as a community model, that is modular, teachable, portable, and extensible.  Fortunately, it has had stable funding by the USGS for continued development and improvement.</a:t>
            </a:r>
          </a:p>
        </p:txBody>
      </p:sp>
      <p:sp>
        <p:nvSpPr>
          <p:cNvPr id="4" name="Slide Number Placeholder 3"/>
          <p:cNvSpPr>
            <a:spLocks noGrp="1"/>
          </p:cNvSpPr>
          <p:nvPr>
            <p:ph type="sldNum" sz="quarter" idx="5"/>
          </p:nvPr>
        </p:nvSpPr>
        <p:spPr/>
        <p:txBody>
          <a:bodyPr/>
          <a:lstStyle/>
          <a:p>
            <a:fld id="{C2E4511F-89AD-4F41-8904-318FB6FBD11F}" type="slidenum">
              <a:rPr lang="en-US" smtClean="0"/>
              <a:t>14</a:t>
            </a:fld>
            <a:endParaRPr lang="en-US"/>
          </a:p>
        </p:txBody>
      </p:sp>
    </p:spTree>
    <p:extLst>
      <p:ext uri="{BB962C8B-B14F-4D97-AF65-F5344CB8AC3E}">
        <p14:creationId xmlns:p14="http://schemas.microsoft.com/office/powerpoint/2010/main" val="1230189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has become quite popular, and the 1988 user manual has been published in Chinese.</a:t>
            </a:r>
          </a:p>
        </p:txBody>
      </p:sp>
      <p:sp>
        <p:nvSpPr>
          <p:cNvPr id="4" name="Slide Number Placeholder 3"/>
          <p:cNvSpPr>
            <a:spLocks noGrp="1"/>
          </p:cNvSpPr>
          <p:nvPr>
            <p:ph type="sldNum" sz="quarter" idx="5"/>
          </p:nvPr>
        </p:nvSpPr>
        <p:spPr/>
        <p:txBody>
          <a:bodyPr/>
          <a:lstStyle/>
          <a:p>
            <a:fld id="{C2E4511F-89AD-4F41-8904-318FB6FBD11F}" type="slidenum">
              <a:rPr lang="en-US" smtClean="0"/>
              <a:t>15</a:t>
            </a:fld>
            <a:endParaRPr lang="en-US"/>
          </a:p>
        </p:txBody>
      </p:sp>
    </p:spTree>
    <p:extLst>
      <p:ext uri="{BB962C8B-B14F-4D97-AF65-F5344CB8AC3E}">
        <p14:creationId xmlns:p14="http://schemas.microsoft.com/office/powerpoint/2010/main" val="1717642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a:defRPr/>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USGS perspective, we have tried to maintain a “core” version of MODFLOW that could be relied upon for production.  From this core version, we support MODFLOW offshoots to implement and extend MODFLOW for new purposes.  Once these variants are shown to be generally useful, these capabilities are brought into the core version, often time requiring major updates to the program.  </a:t>
            </a:r>
          </a:p>
        </p:txBody>
      </p:sp>
    </p:spTree>
    <p:extLst>
      <p:ext uri="{BB962C8B-B14F-4D97-AF65-F5344CB8AC3E}">
        <p14:creationId xmlns:p14="http://schemas.microsoft.com/office/powerpoint/2010/main" val="3427950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77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interesting things about MODFLOW is that is has been used for a very wide range of scales.  We can use MODFLOW to simulate flow in a Darcy flow tube all the way up to the continental and even global scales.</a:t>
            </a:r>
          </a:p>
        </p:txBody>
      </p:sp>
    </p:spTree>
    <p:extLst>
      <p:ext uri="{BB962C8B-B14F-4D97-AF65-F5344CB8AC3E}">
        <p14:creationId xmlns:p14="http://schemas.microsoft.com/office/powerpoint/2010/main" val="233978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example of an electric analog model.  This electric analog model is for Long Island, New York.  The person in the photograph is Arlen Harbaugh, one of the original creators of the MODFLOW program.  There are multiple wooden panels for this model, and each panel represents a different model layer.</a:t>
            </a:r>
          </a:p>
        </p:txBody>
      </p:sp>
      <p:sp>
        <p:nvSpPr>
          <p:cNvPr id="4" name="Slide Number Placeholder 3"/>
          <p:cNvSpPr>
            <a:spLocks noGrp="1"/>
          </p:cNvSpPr>
          <p:nvPr>
            <p:ph type="sldNum" sz="quarter" idx="5"/>
          </p:nvPr>
        </p:nvSpPr>
        <p:spPr/>
        <p:txBody>
          <a:bodyPr/>
          <a:lstStyle/>
          <a:p>
            <a:fld id="{C2E4511F-89AD-4F41-8904-318FB6FBD11F}" type="slidenum">
              <a:rPr lang="en-US" smtClean="0"/>
              <a:t>3</a:t>
            </a:fld>
            <a:endParaRPr lang="en-US"/>
          </a:p>
        </p:txBody>
      </p:sp>
    </p:spTree>
    <p:extLst>
      <p:ext uri="{BB962C8B-B14F-4D97-AF65-F5344CB8AC3E}">
        <p14:creationId xmlns:p14="http://schemas.microsoft.com/office/powerpoint/2010/main" val="1432664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Trescott</a:t>
            </a:r>
            <a:r>
              <a:rPr lang="en-US" dirty="0"/>
              <a:t>/Pinder/Larson software was a precursor to MODFLOW.  It was used for different studies by the U.S. Geological Survey.  The software was often modified for each groundwater investigation by project scientists.  This resulted in many different versions of the program, which made it difficult to meet USGS documentation requirements and to maintain the quality of the software.</a:t>
            </a:r>
          </a:p>
        </p:txBody>
      </p:sp>
      <p:sp>
        <p:nvSpPr>
          <p:cNvPr id="4" name="Slide Number Placeholder 3"/>
          <p:cNvSpPr>
            <a:spLocks noGrp="1"/>
          </p:cNvSpPr>
          <p:nvPr>
            <p:ph type="sldNum" sz="quarter" idx="5"/>
          </p:nvPr>
        </p:nvSpPr>
        <p:spPr/>
        <p:txBody>
          <a:bodyPr/>
          <a:lstStyle/>
          <a:p>
            <a:fld id="{C2E4511F-89AD-4F41-8904-318FB6FBD11F}" type="slidenum">
              <a:rPr lang="en-US" smtClean="0"/>
              <a:t>4</a:t>
            </a:fld>
            <a:endParaRPr lang="en-US"/>
          </a:p>
        </p:txBody>
      </p:sp>
    </p:spTree>
    <p:extLst>
      <p:ext uri="{BB962C8B-B14F-4D97-AF65-F5344CB8AC3E}">
        <p14:creationId xmlns:p14="http://schemas.microsoft.com/office/powerpoint/2010/main" val="1773122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USGS groundwater model of a glacial aquifer in New York State.  The model was published in 1978, and used a version of the </a:t>
            </a:r>
            <a:r>
              <a:rPr lang="en-US" dirty="0" err="1"/>
              <a:t>Trescott</a:t>
            </a:r>
            <a:r>
              <a:rPr lang="en-US" dirty="0"/>
              <a:t>/Pinder/Larson modeling software.</a:t>
            </a:r>
          </a:p>
        </p:txBody>
      </p:sp>
      <p:sp>
        <p:nvSpPr>
          <p:cNvPr id="4" name="Slide Number Placeholder 3"/>
          <p:cNvSpPr>
            <a:spLocks noGrp="1"/>
          </p:cNvSpPr>
          <p:nvPr>
            <p:ph type="sldNum" sz="quarter" idx="5"/>
          </p:nvPr>
        </p:nvSpPr>
        <p:spPr/>
        <p:txBody>
          <a:bodyPr/>
          <a:lstStyle/>
          <a:p>
            <a:fld id="{C2E4511F-89AD-4F41-8904-318FB6FBD11F}" type="slidenum">
              <a:rPr lang="en-US" smtClean="0"/>
              <a:t>5</a:t>
            </a:fld>
            <a:endParaRPr lang="en-US"/>
          </a:p>
        </p:txBody>
      </p:sp>
    </p:spTree>
    <p:extLst>
      <p:ext uri="{BB962C8B-B14F-4D97-AF65-F5344CB8AC3E}">
        <p14:creationId xmlns:p14="http://schemas.microsoft.com/office/powerpoint/2010/main" val="394329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late 1970s, the USGS decided it was time to consolidate the best features of the many different groundwater modeling programs that had been developed.  The goal was to create a modular program that could be extended as new features were needed.  This memorandum is the authorization for the development of MODFLOW.</a:t>
            </a:r>
          </a:p>
        </p:txBody>
      </p:sp>
      <p:sp>
        <p:nvSpPr>
          <p:cNvPr id="4" name="Slide Number Placeholder 3"/>
          <p:cNvSpPr>
            <a:spLocks noGrp="1"/>
          </p:cNvSpPr>
          <p:nvPr>
            <p:ph type="sldNum" sz="quarter" idx="5"/>
          </p:nvPr>
        </p:nvSpPr>
        <p:spPr/>
        <p:txBody>
          <a:bodyPr/>
          <a:lstStyle/>
          <a:p>
            <a:fld id="{C2E4511F-89AD-4F41-8904-318FB6FBD11F}" type="slidenum">
              <a:rPr lang="en-US" smtClean="0"/>
              <a:t>6</a:t>
            </a:fld>
            <a:endParaRPr lang="en-US"/>
          </a:p>
        </p:txBody>
      </p:sp>
    </p:spTree>
    <p:extLst>
      <p:ext uri="{BB962C8B-B14F-4D97-AF65-F5344CB8AC3E}">
        <p14:creationId xmlns:p14="http://schemas.microsoft.com/office/powerpoint/2010/main" val="39736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cover of the first release of “MODFLOW”.  It was published in 1984.</a:t>
            </a:r>
          </a:p>
        </p:txBody>
      </p:sp>
      <p:sp>
        <p:nvSpPr>
          <p:cNvPr id="4" name="Slide Number Placeholder 3"/>
          <p:cNvSpPr>
            <a:spLocks noGrp="1"/>
          </p:cNvSpPr>
          <p:nvPr>
            <p:ph type="sldNum" sz="quarter" idx="5"/>
          </p:nvPr>
        </p:nvSpPr>
        <p:spPr/>
        <p:txBody>
          <a:bodyPr/>
          <a:lstStyle/>
          <a:p>
            <a:fld id="{C2E4511F-89AD-4F41-8904-318FB6FBD11F}" type="slidenum">
              <a:rPr lang="en-US" smtClean="0"/>
              <a:t>7</a:t>
            </a:fld>
            <a:endParaRPr lang="en-US"/>
          </a:p>
        </p:txBody>
      </p:sp>
    </p:spTree>
    <p:extLst>
      <p:ext uri="{BB962C8B-B14F-4D97-AF65-F5344CB8AC3E}">
        <p14:creationId xmlns:p14="http://schemas.microsoft.com/office/powerpoint/2010/main" val="3453055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MODFLOW manuals were distributed widely and quickly became popular.  The image on the right is a copy of the manual that I obtained in graduate school.  MODFLOW users would often mark the individual sections for quick reference.</a:t>
            </a:r>
          </a:p>
        </p:txBody>
      </p:sp>
      <p:sp>
        <p:nvSpPr>
          <p:cNvPr id="4" name="Slide Number Placeholder 3"/>
          <p:cNvSpPr>
            <a:spLocks noGrp="1"/>
          </p:cNvSpPr>
          <p:nvPr>
            <p:ph type="sldNum" sz="quarter" idx="5"/>
          </p:nvPr>
        </p:nvSpPr>
        <p:spPr/>
        <p:txBody>
          <a:bodyPr/>
          <a:lstStyle/>
          <a:p>
            <a:fld id="{C2E4511F-89AD-4F41-8904-318FB6FBD11F}" type="slidenum">
              <a:rPr lang="en-US" smtClean="0"/>
              <a:t>8</a:t>
            </a:fld>
            <a:endParaRPr lang="en-US"/>
          </a:p>
        </p:txBody>
      </p:sp>
    </p:spTree>
    <p:extLst>
      <p:ext uri="{BB962C8B-B14F-4D97-AF65-F5344CB8AC3E}">
        <p14:creationId xmlns:p14="http://schemas.microsoft.com/office/powerpoint/2010/main" val="2360053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has traditionally been a groundwater flow simulator.  It simulates three-dimensional groundwater flow under steady-state or transient conditions.</a:t>
            </a:r>
          </a:p>
        </p:txBody>
      </p:sp>
      <p:sp>
        <p:nvSpPr>
          <p:cNvPr id="4" name="Slide Number Placeholder 3"/>
          <p:cNvSpPr>
            <a:spLocks noGrp="1"/>
          </p:cNvSpPr>
          <p:nvPr>
            <p:ph type="sldNum" sz="quarter" idx="5"/>
          </p:nvPr>
        </p:nvSpPr>
        <p:spPr/>
        <p:txBody>
          <a:bodyPr/>
          <a:lstStyle/>
          <a:p>
            <a:fld id="{C2E4511F-89AD-4F41-8904-318FB6FBD11F}" type="slidenum">
              <a:rPr lang="en-US" smtClean="0"/>
              <a:t>9</a:t>
            </a:fld>
            <a:endParaRPr lang="en-US"/>
          </a:p>
        </p:txBody>
      </p:sp>
    </p:spTree>
    <p:extLst>
      <p:ext uri="{BB962C8B-B14F-4D97-AF65-F5344CB8AC3E}">
        <p14:creationId xmlns:p14="http://schemas.microsoft.com/office/powerpoint/2010/main" val="417859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solves the three-dimensional groundwater flow equation using a control-volume finite-difference (or CVFD) approximation using numerical solution techniques.</a:t>
            </a:r>
          </a:p>
        </p:txBody>
      </p:sp>
      <p:sp>
        <p:nvSpPr>
          <p:cNvPr id="4" name="Slide Number Placeholder 3"/>
          <p:cNvSpPr>
            <a:spLocks noGrp="1"/>
          </p:cNvSpPr>
          <p:nvPr>
            <p:ph type="sldNum" sz="quarter" idx="5"/>
          </p:nvPr>
        </p:nvSpPr>
        <p:spPr/>
        <p:txBody>
          <a:bodyPr/>
          <a:lstStyle/>
          <a:p>
            <a:fld id="{C2E4511F-89AD-4F41-8904-318FB6FBD11F}" type="slidenum">
              <a:rPr lang="en-US" smtClean="0"/>
              <a:t>10</a:t>
            </a:fld>
            <a:endParaRPr lang="en-US"/>
          </a:p>
        </p:txBody>
      </p:sp>
    </p:spTree>
    <p:extLst>
      <p:ext uri="{BB962C8B-B14F-4D97-AF65-F5344CB8AC3E}">
        <p14:creationId xmlns:p14="http://schemas.microsoft.com/office/powerpoint/2010/main" val="2241770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609600" y="461964"/>
            <a:ext cx="27432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609600" y="6094414"/>
            <a:ext cx="1524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oleObject" Target="../embeddings/oleObject1.bin"/><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jpe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6.xml"/><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pn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Background</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3D1A1D-57D5-7575-E4D9-10DF29A20ADF}"/>
              </a:ext>
            </a:extLst>
          </p:cNvPr>
          <p:cNvSpPr>
            <a:spLocks noGrp="1"/>
          </p:cNvSpPr>
          <p:nvPr>
            <p:ph type="title"/>
          </p:nvPr>
        </p:nvSpPr>
        <p:spPr/>
        <p:txBody>
          <a:bodyPr/>
          <a:lstStyle/>
          <a:p>
            <a:r>
              <a:rPr lang="en-US" dirty="0"/>
              <a:t>Underlying Equations</a:t>
            </a:r>
          </a:p>
        </p:txBody>
      </p:sp>
      <p:sp>
        <p:nvSpPr>
          <p:cNvPr id="5" name="Content Placeholder 4">
            <a:extLst>
              <a:ext uri="{FF2B5EF4-FFF2-40B4-BE49-F238E27FC236}">
                <a16:creationId xmlns:a16="http://schemas.microsoft.com/office/drawing/2014/main" id="{828E866F-9104-9C1A-9924-F81C1F9F189D}"/>
              </a:ext>
            </a:extLst>
          </p:cNvPr>
          <p:cNvSpPr>
            <a:spLocks noGrp="1"/>
          </p:cNvSpPr>
          <p:nvPr>
            <p:ph idx="1"/>
          </p:nvPr>
        </p:nvSpPr>
        <p:spPr>
          <a:xfrm>
            <a:off x="838199" y="1825625"/>
            <a:ext cx="10440765" cy="4351338"/>
          </a:xfrm>
        </p:spPr>
        <p:txBody>
          <a:bodyPr/>
          <a:lstStyle/>
          <a:p>
            <a:r>
              <a:rPr lang="en-US" dirty="0"/>
              <a:t>MODFLOW solves the groundwater flow equation:</a:t>
            </a:r>
          </a:p>
          <a:p>
            <a:endParaRPr lang="en-US" dirty="0"/>
          </a:p>
          <a:p>
            <a:endParaRPr lang="en-US" dirty="0"/>
          </a:p>
          <a:p>
            <a:endParaRPr lang="en-US" dirty="0"/>
          </a:p>
          <a:p>
            <a:r>
              <a:rPr lang="en-US" dirty="0"/>
              <a:t>Discretized Control-Volume Finite-Difference (CVFD) approximation: </a:t>
            </a:r>
          </a:p>
        </p:txBody>
      </p:sp>
      <p:pic>
        <p:nvPicPr>
          <p:cNvPr id="6" name="Picture 5">
            <a:extLst>
              <a:ext uri="{FF2B5EF4-FFF2-40B4-BE49-F238E27FC236}">
                <a16:creationId xmlns:a16="http://schemas.microsoft.com/office/drawing/2014/main" id="{BAB973E5-A4A1-F80B-3995-AEDD7C1B2AA9}"/>
              </a:ext>
            </a:extLst>
          </p:cNvPr>
          <p:cNvPicPr>
            <a:picLocks noChangeAspect="1"/>
          </p:cNvPicPr>
          <p:nvPr/>
        </p:nvPicPr>
        <p:blipFill>
          <a:blip r:embed="rId3"/>
          <a:stretch>
            <a:fillRect/>
          </a:stretch>
        </p:blipFill>
        <p:spPr>
          <a:xfrm>
            <a:off x="2514600" y="4953000"/>
            <a:ext cx="6464300" cy="1028700"/>
          </a:xfrm>
          <a:prstGeom prst="rect">
            <a:avLst/>
          </a:prstGeom>
        </p:spPr>
      </p:pic>
      <p:pic>
        <p:nvPicPr>
          <p:cNvPr id="7" name="Picture 6">
            <a:extLst>
              <a:ext uri="{FF2B5EF4-FFF2-40B4-BE49-F238E27FC236}">
                <a16:creationId xmlns:a16="http://schemas.microsoft.com/office/drawing/2014/main" id="{EBE55BF0-41C4-9B66-2D20-3D5995539ACD}"/>
              </a:ext>
            </a:extLst>
          </p:cNvPr>
          <p:cNvPicPr>
            <a:picLocks noChangeAspect="1"/>
          </p:cNvPicPr>
          <p:nvPr/>
        </p:nvPicPr>
        <p:blipFill>
          <a:blip r:embed="rId4"/>
          <a:stretch>
            <a:fillRect/>
          </a:stretch>
        </p:blipFill>
        <p:spPr>
          <a:xfrm>
            <a:off x="2894018" y="2474338"/>
            <a:ext cx="5472545" cy="889000"/>
          </a:xfrm>
          <a:prstGeom prst="rect">
            <a:avLst/>
          </a:prstGeom>
        </p:spPr>
      </p:pic>
    </p:spTree>
    <p:extLst>
      <p:ext uri="{BB962C8B-B14F-4D97-AF65-F5344CB8AC3E}">
        <p14:creationId xmlns:p14="http://schemas.microsoft.com/office/powerpoint/2010/main" val="1770997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5B74-C38F-5710-0E6F-B8E46C7298C9}"/>
              </a:ext>
            </a:extLst>
          </p:cNvPr>
          <p:cNvSpPr>
            <a:spLocks noGrp="1"/>
          </p:cNvSpPr>
          <p:nvPr>
            <p:ph type="title"/>
          </p:nvPr>
        </p:nvSpPr>
        <p:spPr/>
        <p:txBody>
          <a:bodyPr/>
          <a:lstStyle/>
          <a:p>
            <a:r>
              <a:rPr lang="en-US" dirty="0"/>
              <a:t>Structured Versus Unstructured Finite-Difference Equation</a:t>
            </a:r>
          </a:p>
        </p:txBody>
      </p:sp>
      <p:sp>
        <p:nvSpPr>
          <p:cNvPr id="3" name="Content Placeholder 2">
            <a:extLst>
              <a:ext uri="{FF2B5EF4-FFF2-40B4-BE49-F238E27FC236}">
                <a16:creationId xmlns:a16="http://schemas.microsoft.com/office/drawing/2014/main" id="{CB1554C4-037D-1FE9-02C8-1208096E0FD5}"/>
              </a:ext>
            </a:extLst>
          </p:cNvPr>
          <p:cNvSpPr>
            <a:spLocks noGrp="1"/>
          </p:cNvSpPr>
          <p:nvPr>
            <p:ph idx="1"/>
          </p:nvPr>
        </p:nvSpPr>
        <p:spPr/>
        <p:txBody>
          <a:bodyPr/>
          <a:lstStyle/>
          <a:p>
            <a:r>
              <a:rPr lang="en-US" dirty="0"/>
              <a:t>Structured 7-point stencil</a:t>
            </a:r>
          </a:p>
          <a:p>
            <a:endParaRPr lang="en-US" dirty="0"/>
          </a:p>
          <a:p>
            <a:endParaRPr lang="en-US" dirty="0"/>
          </a:p>
          <a:p>
            <a:endParaRPr lang="en-US" dirty="0"/>
          </a:p>
          <a:p>
            <a:r>
              <a:rPr lang="en-US" dirty="0"/>
              <a:t>Unstructured</a:t>
            </a:r>
          </a:p>
        </p:txBody>
      </p:sp>
      <p:pic>
        <p:nvPicPr>
          <p:cNvPr id="1026" name="Picture 2" descr="undefined">
            <a:extLst>
              <a:ext uri="{FF2B5EF4-FFF2-40B4-BE49-F238E27FC236}">
                <a16:creationId xmlns:a16="http://schemas.microsoft.com/office/drawing/2014/main" id="{06F20CBA-EDE3-79A5-AA26-2CF84815B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230" y="2193673"/>
            <a:ext cx="1017332" cy="11929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FLOW-2005 hypothetical aquifer system showing layers and grid cells.">
            <a:extLst>
              <a:ext uri="{FF2B5EF4-FFF2-40B4-BE49-F238E27FC236}">
                <a16:creationId xmlns:a16="http://schemas.microsoft.com/office/drawing/2014/main" id="{FB0E6ABA-1D8B-5BC7-173F-C539A9C7F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5262" y="1754558"/>
            <a:ext cx="2632119" cy="219301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21">
            <a:extLst>
              <a:ext uri="{FF2B5EF4-FFF2-40B4-BE49-F238E27FC236}">
                <a16:creationId xmlns:a16="http://schemas.microsoft.com/office/drawing/2014/main" id="{0823DE77-DF05-5D17-E45A-0EA61ED921B8}"/>
              </a:ext>
            </a:extLst>
          </p:cNvPr>
          <p:cNvGrpSpPr>
            <a:grpSpLocks/>
          </p:cNvGrpSpPr>
          <p:nvPr/>
        </p:nvGrpSpPr>
        <p:grpSpPr bwMode="auto">
          <a:xfrm>
            <a:off x="7817237" y="4526670"/>
            <a:ext cx="2047434" cy="2065633"/>
            <a:chOff x="5029200" y="3019423"/>
            <a:chExt cx="2895600" cy="3200400"/>
          </a:xfrm>
        </p:grpSpPr>
        <p:sp>
          <p:nvSpPr>
            <p:cNvPr id="6" name="Hexagon 5">
              <a:extLst>
                <a:ext uri="{FF2B5EF4-FFF2-40B4-BE49-F238E27FC236}">
                  <a16:creationId xmlns:a16="http://schemas.microsoft.com/office/drawing/2014/main" id="{8DCAFB09-2F22-F235-6888-46BAFFAB9854}"/>
                </a:ext>
              </a:extLst>
            </p:cNvPr>
            <p:cNvSpPr/>
            <p:nvPr/>
          </p:nvSpPr>
          <p:spPr>
            <a:xfrm>
              <a:off x="5905500" y="4076698"/>
              <a:ext cx="1143000" cy="106680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7" name="Hexagon 6">
              <a:extLst>
                <a:ext uri="{FF2B5EF4-FFF2-40B4-BE49-F238E27FC236}">
                  <a16:creationId xmlns:a16="http://schemas.microsoft.com/office/drawing/2014/main" id="{FEFF5A2B-D3F3-B604-4B64-98FBE99B6926}"/>
                </a:ext>
              </a:extLst>
            </p:cNvPr>
            <p:cNvSpPr/>
            <p:nvPr/>
          </p:nvSpPr>
          <p:spPr>
            <a:xfrm>
              <a:off x="6781800" y="3552823"/>
              <a:ext cx="1143000" cy="106680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8" name="Hexagon 7">
              <a:extLst>
                <a:ext uri="{FF2B5EF4-FFF2-40B4-BE49-F238E27FC236}">
                  <a16:creationId xmlns:a16="http://schemas.microsoft.com/office/drawing/2014/main" id="{3798C9F6-EC1D-7F68-EA70-2CDB6662243D}"/>
                </a:ext>
              </a:extLst>
            </p:cNvPr>
            <p:cNvSpPr/>
            <p:nvPr/>
          </p:nvSpPr>
          <p:spPr>
            <a:xfrm>
              <a:off x="6781800" y="4619623"/>
              <a:ext cx="1143000" cy="106680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9" name="Hexagon 8">
              <a:extLst>
                <a:ext uri="{FF2B5EF4-FFF2-40B4-BE49-F238E27FC236}">
                  <a16:creationId xmlns:a16="http://schemas.microsoft.com/office/drawing/2014/main" id="{A069D592-3CF5-A156-479C-DB4E227F29DE}"/>
                </a:ext>
              </a:extLst>
            </p:cNvPr>
            <p:cNvSpPr/>
            <p:nvPr/>
          </p:nvSpPr>
          <p:spPr>
            <a:xfrm>
              <a:off x="5905500" y="5153023"/>
              <a:ext cx="1143000" cy="106680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0" name="Hexagon 9">
              <a:extLst>
                <a:ext uri="{FF2B5EF4-FFF2-40B4-BE49-F238E27FC236}">
                  <a16:creationId xmlns:a16="http://schemas.microsoft.com/office/drawing/2014/main" id="{F88EFDDC-6616-3042-1293-9FFE641ECDF9}"/>
                </a:ext>
              </a:extLst>
            </p:cNvPr>
            <p:cNvSpPr/>
            <p:nvPr/>
          </p:nvSpPr>
          <p:spPr>
            <a:xfrm>
              <a:off x="5029200" y="4619623"/>
              <a:ext cx="1143000" cy="106680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1" name="Hexagon 10">
              <a:extLst>
                <a:ext uri="{FF2B5EF4-FFF2-40B4-BE49-F238E27FC236}">
                  <a16:creationId xmlns:a16="http://schemas.microsoft.com/office/drawing/2014/main" id="{4CAB0F6A-F6A8-B6EA-5AE0-E2EE23C9EFE0}"/>
                </a:ext>
              </a:extLst>
            </p:cNvPr>
            <p:cNvSpPr/>
            <p:nvPr/>
          </p:nvSpPr>
          <p:spPr>
            <a:xfrm>
              <a:off x="5029200" y="3543298"/>
              <a:ext cx="1143000" cy="106680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 name="Hexagon 11">
              <a:extLst>
                <a:ext uri="{FF2B5EF4-FFF2-40B4-BE49-F238E27FC236}">
                  <a16:creationId xmlns:a16="http://schemas.microsoft.com/office/drawing/2014/main" id="{7B494046-D699-7A31-CA1B-B4CEE3D035F7}"/>
                </a:ext>
              </a:extLst>
            </p:cNvPr>
            <p:cNvSpPr/>
            <p:nvPr/>
          </p:nvSpPr>
          <p:spPr>
            <a:xfrm>
              <a:off x="5905500" y="3019423"/>
              <a:ext cx="1143000" cy="106680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 name="Oval 12">
              <a:extLst>
                <a:ext uri="{FF2B5EF4-FFF2-40B4-BE49-F238E27FC236}">
                  <a16:creationId xmlns:a16="http://schemas.microsoft.com/office/drawing/2014/main" id="{077A9C27-197F-F98B-C6E3-D022E79A4EAD}"/>
                </a:ext>
              </a:extLst>
            </p:cNvPr>
            <p:cNvSpPr/>
            <p:nvPr/>
          </p:nvSpPr>
          <p:spPr>
            <a:xfrm>
              <a:off x="6400800" y="3481386"/>
              <a:ext cx="152400" cy="1428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 name="Oval 13">
              <a:extLst>
                <a:ext uri="{FF2B5EF4-FFF2-40B4-BE49-F238E27FC236}">
                  <a16:creationId xmlns:a16="http://schemas.microsoft.com/office/drawing/2014/main" id="{26DA8DF8-649E-C2D8-86C3-65F176DD8ADB}"/>
                </a:ext>
              </a:extLst>
            </p:cNvPr>
            <p:cNvSpPr/>
            <p:nvPr/>
          </p:nvSpPr>
          <p:spPr>
            <a:xfrm>
              <a:off x="7277100" y="4010023"/>
              <a:ext cx="152400" cy="1428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5" name="Oval 14">
              <a:extLst>
                <a:ext uri="{FF2B5EF4-FFF2-40B4-BE49-F238E27FC236}">
                  <a16:creationId xmlns:a16="http://schemas.microsoft.com/office/drawing/2014/main" id="{B43C5351-6E6B-7774-99CC-A0428973D704}"/>
                </a:ext>
              </a:extLst>
            </p:cNvPr>
            <p:cNvSpPr/>
            <p:nvPr/>
          </p:nvSpPr>
          <p:spPr>
            <a:xfrm>
              <a:off x="6400800" y="4533898"/>
              <a:ext cx="152400" cy="1428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 name="Oval 15">
              <a:extLst>
                <a:ext uri="{FF2B5EF4-FFF2-40B4-BE49-F238E27FC236}">
                  <a16:creationId xmlns:a16="http://schemas.microsoft.com/office/drawing/2014/main" id="{6CB8BB17-9276-E7D4-FC6F-E899CA9C87C5}"/>
                </a:ext>
              </a:extLst>
            </p:cNvPr>
            <p:cNvSpPr/>
            <p:nvPr/>
          </p:nvSpPr>
          <p:spPr>
            <a:xfrm>
              <a:off x="5524500" y="5081586"/>
              <a:ext cx="152400" cy="1428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 name="Oval 16">
              <a:extLst>
                <a:ext uri="{FF2B5EF4-FFF2-40B4-BE49-F238E27FC236}">
                  <a16:creationId xmlns:a16="http://schemas.microsoft.com/office/drawing/2014/main" id="{764D839D-3D0B-DA35-F83A-CA332B1EC335}"/>
                </a:ext>
              </a:extLst>
            </p:cNvPr>
            <p:cNvSpPr/>
            <p:nvPr/>
          </p:nvSpPr>
          <p:spPr>
            <a:xfrm>
              <a:off x="6400800" y="5614986"/>
              <a:ext cx="152400" cy="1428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 name="Oval 17">
              <a:extLst>
                <a:ext uri="{FF2B5EF4-FFF2-40B4-BE49-F238E27FC236}">
                  <a16:creationId xmlns:a16="http://schemas.microsoft.com/office/drawing/2014/main" id="{8735BBFB-D5A3-4ABC-04AD-69A1EC021232}"/>
                </a:ext>
              </a:extLst>
            </p:cNvPr>
            <p:cNvSpPr/>
            <p:nvPr/>
          </p:nvSpPr>
          <p:spPr>
            <a:xfrm>
              <a:off x="7277100" y="5081586"/>
              <a:ext cx="152400" cy="1428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 name="Oval 18">
              <a:extLst>
                <a:ext uri="{FF2B5EF4-FFF2-40B4-BE49-F238E27FC236}">
                  <a16:creationId xmlns:a16="http://schemas.microsoft.com/office/drawing/2014/main" id="{D7BC7D62-D70F-AC57-6D97-30D3E8531EFA}"/>
                </a:ext>
              </a:extLst>
            </p:cNvPr>
            <p:cNvSpPr/>
            <p:nvPr/>
          </p:nvSpPr>
          <p:spPr>
            <a:xfrm>
              <a:off x="5524500" y="4010023"/>
              <a:ext cx="152400" cy="1428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graphicFrame>
        <p:nvGraphicFramePr>
          <p:cNvPr id="20" name="Object 29">
            <a:extLst>
              <a:ext uri="{FF2B5EF4-FFF2-40B4-BE49-F238E27FC236}">
                <a16:creationId xmlns:a16="http://schemas.microsoft.com/office/drawing/2014/main" id="{1E07E000-42F5-072A-5264-05A3D2A70EFF}"/>
              </a:ext>
            </a:extLst>
          </p:cNvPr>
          <p:cNvGraphicFramePr>
            <a:graphicFrameLocks noChangeAspect="1"/>
          </p:cNvGraphicFramePr>
          <p:nvPr>
            <p:extLst>
              <p:ext uri="{D42A27DB-BD31-4B8C-83A1-F6EECF244321}">
                <p14:modId xmlns:p14="http://schemas.microsoft.com/office/powerpoint/2010/main" val="3465682501"/>
              </p:ext>
            </p:extLst>
          </p:nvPr>
        </p:nvGraphicFramePr>
        <p:xfrm>
          <a:off x="3559843" y="5540892"/>
          <a:ext cx="3007317" cy="448500"/>
        </p:xfrm>
        <a:graphic>
          <a:graphicData uri="http://schemas.openxmlformats.org/presentationml/2006/ole">
            <mc:AlternateContent xmlns:mc="http://schemas.openxmlformats.org/markup-compatibility/2006">
              <mc:Choice xmlns:v="urn:schemas-microsoft-com:vml" Requires="v">
                <p:oleObj name="Equation" r:id="rId5" imgW="39497000" imgH="5854700" progId="Equation.3">
                  <p:embed/>
                </p:oleObj>
              </mc:Choice>
              <mc:Fallback>
                <p:oleObj name="Equation" r:id="rId5" imgW="39497000" imgH="5854700" progId="Equation.3">
                  <p:embed/>
                  <p:pic>
                    <p:nvPicPr>
                      <p:cNvPr id="20" name="Object 29">
                        <a:extLst>
                          <a:ext uri="{FF2B5EF4-FFF2-40B4-BE49-F238E27FC236}">
                            <a16:creationId xmlns:a16="http://schemas.microsoft.com/office/drawing/2014/main" id="{1E07E000-42F5-072A-5264-05A3D2A70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843" y="5540892"/>
                        <a:ext cx="3007317" cy="448500"/>
                      </a:xfrm>
                      <a:prstGeom prst="rect">
                        <a:avLst/>
                      </a:prstGeom>
                      <a:solidFill>
                        <a:schemeClr val="bg1"/>
                      </a:solidFill>
                      <a:ln>
                        <a:solidFill>
                          <a:schemeClr val="bg1"/>
                        </a:solidFill>
                      </a:ln>
                    </p:spPr>
                  </p:pic>
                </p:oleObj>
              </mc:Fallback>
            </mc:AlternateContent>
          </a:graphicData>
        </a:graphic>
      </p:graphicFrame>
      <p:pic>
        <p:nvPicPr>
          <p:cNvPr id="21" name="Picture 20">
            <a:extLst>
              <a:ext uri="{FF2B5EF4-FFF2-40B4-BE49-F238E27FC236}">
                <a16:creationId xmlns:a16="http://schemas.microsoft.com/office/drawing/2014/main" id="{471F7B86-E0B4-52F8-2A50-79478B114B6A}"/>
              </a:ext>
            </a:extLst>
          </p:cNvPr>
          <p:cNvPicPr>
            <a:picLocks noChangeAspect="1"/>
          </p:cNvPicPr>
          <p:nvPr/>
        </p:nvPicPr>
        <p:blipFill>
          <a:blip r:embed="rId7"/>
          <a:stretch>
            <a:fillRect/>
          </a:stretch>
        </p:blipFill>
        <p:spPr>
          <a:xfrm>
            <a:off x="982335" y="2462016"/>
            <a:ext cx="6338894" cy="927487"/>
          </a:xfrm>
          <a:prstGeom prst="rect">
            <a:avLst/>
          </a:prstGeom>
        </p:spPr>
      </p:pic>
      <p:pic>
        <p:nvPicPr>
          <p:cNvPr id="22" name="Picture 21">
            <a:extLst>
              <a:ext uri="{FF2B5EF4-FFF2-40B4-BE49-F238E27FC236}">
                <a16:creationId xmlns:a16="http://schemas.microsoft.com/office/drawing/2014/main" id="{E9EBDC27-F060-59BA-F909-A4BC95DF7E5A}"/>
              </a:ext>
            </a:extLst>
          </p:cNvPr>
          <p:cNvPicPr>
            <a:picLocks noChangeAspect="1"/>
          </p:cNvPicPr>
          <p:nvPr/>
        </p:nvPicPr>
        <p:blipFill>
          <a:blip r:embed="rId8"/>
          <a:stretch>
            <a:fillRect/>
          </a:stretch>
        </p:blipFill>
        <p:spPr>
          <a:xfrm>
            <a:off x="1703566" y="4526670"/>
            <a:ext cx="5342396" cy="850165"/>
          </a:xfrm>
          <a:prstGeom prst="rect">
            <a:avLst/>
          </a:prstGeom>
        </p:spPr>
      </p:pic>
    </p:spTree>
    <p:extLst>
      <p:ext uri="{BB962C8B-B14F-4D97-AF65-F5344CB8AC3E}">
        <p14:creationId xmlns:p14="http://schemas.microsoft.com/office/powerpoint/2010/main" val="1608820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5E55-66F7-DA03-27CB-197D00938BDF}"/>
              </a:ext>
            </a:extLst>
          </p:cNvPr>
          <p:cNvSpPr>
            <a:spLocks noGrp="1"/>
          </p:cNvSpPr>
          <p:nvPr>
            <p:ph type="title"/>
          </p:nvPr>
        </p:nvSpPr>
        <p:spPr/>
        <p:txBody>
          <a:bodyPr/>
          <a:lstStyle/>
          <a:p>
            <a:r>
              <a:rPr lang="en-US" dirty="0"/>
              <a:t>MODFLOW “Packages”</a:t>
            </a:r>
          </a:p>
        </p:txBody>
      </p:sp>
      <p:sp>
        <p:nvSpPr>
          <p:cNvPr id="3" name="Content Placeholder 2">
            <a:extLst>
              <a:ext uri="{FF2B5EF4-FFF2-40B4-BE49-F238E27FC236}">
                <a16:creationId xmlns:a16="http://schemas.microsoft.com/office/drawing/2014/main" id="{F2D68559-81DD-E783-1738-F37C6E304226}"/>
              </a:ext>
            </a:extLst>
          </p:cNvPr>
          <p:cNvSpPr>
            <a:spLocks noGrp="1"/>
          </p:cNvSpPr>
          <p:nvPr>
            <p:ph idx="1"/>
          </p:nvPr>
        </p:nvSpPr>
        <p:spPr/>
        <p:txBody>
          <a:bodyPr/>
          <a:lstStyle/>
          <a:p>
            <a:r>
              <a:rPr lang="en-US" sz="2400" dirty="0"/>
              <a:t>A part of the MODFLOW program that handles a specific simulation aspect</a:t>
            </a:r>
          </a:p>
          <a:p>
            <a:r>
              <a:rPr lang="en-US" sz="2400" dirty="0"/>
              <a:t>Examples include:</a:t>
            </a:r>
          </a:p>
          <a:p>
            <a:pPr lvl="1"/>
            <a:r>
              <a:rPr lang="en-US" sz="2000" dirty="0"/>
              <a:t>Well</a:t>
            </a:r>
          </a:p>
          <a:p>
            <a:pPr lvl="1"/>
            <a:r>
              <a:rPr lang="en-US" sz="2000" dirty="0"/>
              <a:t>Drain</a:t>
            </a:r>
          </a:p>
          <a:p>
            <a:pPr lvl="1"/>
            <a:r>
              <a:rPr lang="en-US" sz="2000" dirty="0"/>
              <a:t>River</a:t>
            </a:r>
          </a:p>
          <a:p>
            <a:pPr lvl="1"/>
            <a:r>
              <a:rPr lang="en-US" sz="2000" dirty="0"/>
              <a:t>General-Head Boundary</a:t>
            </a:r>
          </a:p>
          <a:p>
            <a:pPr lvl="1"/>
            <a:r>
              <a:rPr lang="en-US" sz="2000" dirty="0"/>
              <a:t>Recharge</a:t>
            </a:r>
          </a:p>
          <a:p>
            <a:pPr lvl="1"/>
            <a:r>
              <a:rPr lang="en-US" sz="2000" dirty="0"/>
              <a:t>Evapotranspiration</a:t>
            </a:r>
          </a:p>
          <a:p>
            <a:r>
              <a:rPr lang="en-US" sz="2400" dirty="0"/>
              <a:t>Users can turn packages on or off depending on simulation needs</a:t>
            </a:r>
          </a:p>
        </p:txBody>
      </p:sp>
    </p:spTree>
    <p:extLst>
      <p:ext uri="{BB962C8B-B14F-4D97-AF65-F5344CB8AC3E}">
        <p14:creationId xmlns:p14="http://schemas.microsoft.com/office/powerpoint/2010/main" val="390397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A959-4E02-BDFF-618D-E7F2E6F7039C}"/>
              </a:ext>
            </a:extLst>
          </p:cNvPr>
          <p:cNvSpPr>
            <a:spLocks noGrp="1"/>
          </p:cNvSpPr>
          <p:nvPr>
            <p:ph type="title"/>
          </p:nvPr>
        </p:nvSpPr>
        <p:spPr>
          <a:xfrm>
            <a:off x="421741" y="178705"/>
            <a:ext cx="10515600" cy="1325563"/>
          </a:xfrm>
        </p:spPr>
        <p:txBody>
          <a:bodyPr/>
          <a:lstStyle/>
          <a:p>
            <a:r>
              <a:rPr lang="en-US" dirty="0"/>
              <a:t>Many Different MODFLOW Packages…</a:t>
            </a:r>
          </a:p>
        </p:txBody>
      </p:sp>
      <p:pic>
        <p:nvPicPr>
          <p:cNvPr id="4" name="Picture 3">
            <a:extLst>
              <a:ext uri="{FF2B5EF4-FFF2-40B4-BE49-F238E27FC236}">
                <a16:creationId xmlns:a16="http://schemas.microsoft.com/office/drawing/2014/main" id="{B2B76A4B-1BB0-F049-9C9E-10DABA5020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9065" y="1309632"/>
            <a:ext cx="1746452" cy="2258108"/>
          </a:xfrm>
          <a:prstGeom prst="rect">
            <a:avLst/>
          </a:prstGeom>
          <a:noFill/>
          <a:ln>
            <a:solidFill>
              <a:schemeClr val="accent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images.jpeg">
            <a:extLst>
              <a:ext uri="{FF2B5EF4-FFF2-40B4-BE49-F238E27FC236}">
                <a16:creationId xmlns:a16="http://schemas.microsoft.com/office/drawing/2014/main" id="{1FA3A4F1-7EAE-07EB-2A9F-03B5135D5C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0688" y="1381049"/>
            <a:ext cx="1682322" cy="2186691"/>
          </a:xfrm>
          <a:prstGeom prst="rect">
            <a:avLst/>
          </a:prstGeom>
          <a:noFill/>
          <a:ln>
            <a:solidFill>
              <a:schemeClr val="accent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a:extLst>
              <a:ext uri="{FF2B5EF4-FFF2-40B4-BE49-F238E27FC236}">
                <a16:creationId xmlns:a16="http://schemas.microsoft.com/office/drawing/2014/main" id="{091895F4-726C-721A-9F8E-B09DB45DA8EE}"/>
              </a:ext>
            </a:extLst>
          </p:cNvPr>
          <p:cNvPicPr>
            <a:picLocks noChangeAspect="1"/>
          </p:cNvPicPr>
          <p:nvPr/>
        </p:nvPicPr>
        <p:blipFill>
          <a:blip r:embed="rId5"/>
          <a:stretch>
            <a:fillRect/>
          </a:stretch>
        </p:blipFill>
        <p:spPr>
          <a:xfrm>
            <a:off x="1281209" y="1388269"/>
            <a:ext cx="1689297" cy="2185169"/>
          </a:xfrm>
          <a:prstGeom prst="rect">
            <a:avLst/>
          </a:prstGeom>
          <a:ln>
            <a:solidFill>
              <a:schemeClr val="accent1"/>
            </a:solidFill>
          </a:ln>
        </p:spPr>
      </p:pic>
      <p:pic>
        <p:nvPicPr>
          <p:cNvPr id="8" name="Picture 7">
            <a:extLst>
              <a:ext uri="{FF2B5EF4-FFF2-40B4-BE49-F238E27FC236}">
                <a16:creationId xmlns:a16="http://schemas.microsoft.com/office/drawing/2014/main" id="{2B5DB709-20DA-F25C-028E-AC7A80016354}"/>
              </a:ext>
            </a:extLst>
          </p:cNvPr>
          <p:cNvPicPr>
            <a:picLocks noChangeAspect="1"/>
          </p:cNvPicPr>
          <p:nvPr/>
        </p:nvPicPr>
        <p:blipFill>
          <a:blip r:embed="rId6"/>
          <a:stretch>
            <a:fillRect/>
          </a:stretch>
        </p:blipFill>
        <p:spPr>
          <a:xfrm>
            <a:off x="3647077" y="1388268"/>
            <a:ext cx="1682322" cy="2185169"/>
          </a:xfrm>
          <a:prstGeom prst="rect">
            <a:avLst/>
          </a:prstGeom>
          <a:ln>
            <a:solidFill>
              <a:schemeClr val="accent1"/>
            </a:solidFill>
          </a:ln>
        </p:spPr>
      </p:pic>
      <p:pic>
        <p:nvPicPr>
          <p:cNvPr id="9" name="Picture 8">
            <a:extLst>
              <a:ext uri="{FF2B5EF4-FFF2-40B4-BE49-F238E27FC236}">
                <a16:creationId xmlns:a16="http://schemas.microsoft.com/office/drawing/2014/main" id="{A5B997BF-6CFF-7157-FF39-3ABFEE20783D}"/>
              </a:ext>
            </a:extLst>
          </p:cNvPr>
          <p:cNvPicPr>
            <a:picLocks noChangeAspect="1"/>
          </p:cNvPicPr>
          <p:nvPr/>
        </p:nvPicPr>
        <p:blipFill>
          <a:blip r:embed="rId7"/>
          <a:stretch>
            <a:fillRect/>
          </a:stretch>
        </p:blipFill>
        <p:spPr>
          <a:xfrm>
            <a:off x="1254659" y="3745409"/>
            <a:ext cx="1696252" cy="2185169"/>
          </a:xfrm>
          <a:prstGeom prst="rect">
            <a:avLst/>
          </a:prstGeom>
          <a:ln>
            <a:solidFill>
              <a:schemeClr val="accent1"/>
            </a:solidFill>
          </a:ln>
        </p:spPr>
      </p:pic>
      <p:pic>
        <p:nvPicPr>
          <p:cNvPr id="10" name="Picture 9">
            <a:extLst>
              <a:ext uri="{FF2B5EF4-FFF2-40B4-BE49-F238E27FC236}">
                <a16:creationId xmlns:a16="http://schemas.microsoft.com/office/drawing/2014/main" id="{D8540B6D-B062-A2D9-D8ED-4556A680B3D0}"/>
              </a:ext>
            </a:extLst>
          </p:cNvPr>
          <p:cNvPicPr>
            <a:picLocks noChangeAspect="1"/>
          </p:cNvPicPr>
          <p:nvPr/>
        </p:nvPicPr>
        <p:blipFill>
          <a:blip r:embed="rId8"/>
          <a:stretch>
            <a:fillRect/>
          </a:stretch>
        </p:blipFill>
        <p:spPr>
          <a:xfrm>
            <a:off x="3650989" y="3745408"/>
            <a:ext cx="1684171" cy="2185169"/>
          </a:xfrm>
          <a:prstGeom prst="rect">
            <a:avLst/>
          </a:prstGeom>
          <a:ln>
            <a:solidFill>
              <a:schemeClr val="accent1"/>
            </a:solidFill>
          </a:ln>
        </p:spPr>
      </p:pic>
      <p:pic>
        <p:nvPicPr>
          <p:cNvPr id="11" name="Picture 10">
            <a:extLst>
              <a:ext uri="{FF2B5EF4-FFF2-40B4-BE49-F238E27FC236}">
                <a16:creationId xmlns:a16="http://schemas.microsoft.com/office/drawing/2014/main" id="{7FBF7995-F33E-CDD7-AF1A-522A92CE936F}"/>
              </a:ext>
            </a:extLst>
          </p:cNvPr>
          <p:cNvPicPr>
            <a:picLocks noChangeAspect="1"/>
          </p:cNvPicPr>
          <p:nvPr/>
        </p:nvPicPr>
        <p:blipFill>
          <a:blip r:embed="rId9"/>
          <a:stretch>
            <a:fillRect/>
          </a:stretch>
        </p:blipFill>
        <p:spPr>
          <a:xfrm>
            <a:off x="6320689" y="3738948"/>
            <a:ext cx="1691325" cy="2185169"/>
          </a:xfrm>
          <a:prstGeom prst="rect">
            <a:avLst/>
          </a:prstGeom>
          <a:ln>
            <a:solidFill>
              <a:schemeClr val="accent1"/>
            </a:solidFill>
          </a:ln>
        </p:spPr>
      </p:pic>
      <p:pic>
        <p:nvPicPr>
          <p:cNvPr id="12" name="Picture 11">
            <a:extLst>
              <a:ext uri="{FF2B5EF4-FFF2-40B4-BE49-F238E27FC236}">
                <a16:creationId xmlns:a16="http://schemas.microsoft.com/office/drawing/2014/main" id="{186AE611-9B91-F999-9746-D840D66B81FE}"/>
              </a:ext>
            </a:extLst>
          </p:cNvPr>
          <p:cNvPicPr>
            <a:picLocks noChangeAspect="1"/>
          </p:cNvPicPr>
          <p:nvPr/>
        </p:nvPicPr>
        <p:blipFill>
          <a:blip r:embed="rId10"/>
          <a:stretch>
            <a:fillRect/>
          </a:stretch>
        </p:blipFill>
        <p:spPr>
          <a:xfrm>
            <a:off x="9009065" y="3742178"/>
            <a:ext cx="1695914" cy="2252287"/>
          </a:xfrm>
          <a:prstGeom prst="rect">
            <a:avLst/>
          </a:prstGeom>
          <a:ln>
            <a:solidFill>
              <a:schemeClr val="accent1"/>
            </a:solidFill>
          </a:ln>
        </p:spPr>
      </p:pic>
      <p:sp>
        <p:nvSpPr>
          <p:cNvPr id="13" name="TextBox 12">
            <a:extLst>
              <a:ext uri="{FF2B5EF4-FFF2-40B4-BE49-F238E27FC236}">
                <a16:creationId xmlns:a16="http://schemas.microsoft.com/office/drawing/2014/main" id="{70CF43D4-812F-01EC-0A8D-EF8F44166D9A}"/>
              </a:ext>
            </a:extLst>
          </p:cNvPr>
          <p:cNvSpPr txBox="1"/>
          <p:nvPr/>
        </p:nvSpPr>
        <p:spPr>
          <a:xfrm>
            <a:off x="2950911" y="6229015"/>
            <a:ext cx="5536062" cy="584775"/>
          </a:xfrm>
          <a:prstGeom prst="rect">
            <a:avLst/>
          </a:prstGeom>
          <a:noFill/>
        </p:spPr>
        <p:txBody>
          <a:bodyPr wrap="square" rtlCol="0">
            <a:spAutoFit/>
          </a:bodyPr>
          <a:lstStyle/>
          <a:p>
            <a:r>
              <a:rPr lang="en-US" sz="1600" dirty="0"/>
              <a:t>Packages have become more complex over time, and in many cases, they model a physical process</a:t>
            </a:r>
          </a:p>
        </p:txBody>
      </p:sp>
    </p:spTree>
    <p:extLst>
      <p:ext uri="{BB962C8B-B14F-4D97-AF65-F5344CB8AC3E}">
        <p14:creationId xmlns:p14="http://schemas.microsoft.com/office/powerpoint/2010/main" val="1429597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357C-C5C5-8948-9614-85A33FE837D6}"/>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21BC0A6E-8A5A-DE43-985F-BA8E9308C088}"/>
              </a:ext>
            </a:extLst>
          </p:cNvPr>
          <p:cNvSpPr>
            <a:spLocks noGrp="1"/>
          </p:cNvSpPr>
          <p:nvPr>
            <p:ph idx="1"/>
          </p:nvPr>
        </p:nvSpPr>
        <p:spPr>
          <a:xfrm>
            <a:off x="838200" y="2068717"/>
            <a:ext cx="6299200" cy="3553485"/>
          </a:xfrm>
        </p:spPr>
        <p:txBody>
          <a:bodyPr/>
          <a:lstStyle/>
          <a:p>
            <a:r>
              <a:rPr lang="en-US" dirty="0"/>
              <a:t>MODFLOW introduced almost 40 years ago</a:t>
            </a:r>
          </a:p>
          <a:p>
            <a:r>
              <a:rPr lang="en-US" dirty="0"/>
              <a:t>Referred to a ”community model”</a:t>
            </a:r>
          </a:p>
          <a:p>
            <a:r>
              <a:rPr lang="en-US" dirty="0"/>
              <a:t>Designed to be modular, teachable, portable, and extensible</a:t>
            </a:r>
          </a:p>
          <a:p>
            <a:r>
              <a:rPr lang="en-US" dirty="0"/>
              <a:t>Has had stable funding</a:t>
            </a:r>
          </a:p>
        </p:txBody>
      </p:sp>
      <p:pic>
        <p:nvPicPr>
          <p:cNvPr id="5" name="Content Placeholder 18">
            <a:extLst>
              <a:ext uri="{FF2B5EF4-FFF2-40B4-BE49-F238E27FC236}">
                <a16:creationId xmlns:a16="http://schemas.microsoft.com/office/drawing/2014/main" id="{615CD761-CD16-1049-ADE1-D1BB6A1E2C1D}"/>
              </a:ext>
            </a:extLst>
          </p:cNvPr>
          <p:cNvPicPr>
            <a:picLocks noChangeAspect="1"/>
          </p:cNvPicPr>
          <p:nvPr/>
        </p:nvPicPr>
        <p:blipFill>
          <a:blip r:embed="rId3"/>
          <a:srcRect l="-8689" r="-8689"/>
          <a:stretch>
            <a:fillRect/>
          </a:stretch>
        </p:blipFill>
        <p:spPr>
          <a:xfrm>
            <a:off x="6618206" y="279400"/>
            <a:ext cx="5573794" cy="6146800"/>
          </a:xfrm>
          <a:prstGeom prst="rect">
            <a:avLst/>
          </a:prstGeom>
        </p:spPr>
      </p:pic>
    </p:spTree>
    <p:extLst>
      <p:ext uri="{BB962C8B-B14F-4D97-AF65-F5344CB8AC3E}">
        <p14:creationId xmlns:p14="http://schemas.microsoft.com/office/powerpoint/2010/main" val="3799061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MODFLOW-88 Published in Chinese</a:t>
            </a:r>
          </a:p>
        </p:txBody>
      </p:sp>
      <p:pic>
        <p:nvPicPr>
          <p:cNvPr id="1126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588474"/>
            <a:ext cx="3733800" cy="4795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8"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588474"/>
            <a:ext cx="3733800" cy="4802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293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Quotes on MODFLOW Popularity</a:t>
            </a:r>
          </a:p>
        </p:txBody>
      </p:sp>
      <p:sp>
        <p:nvSpPr>
          <p:cNvPr id="3" name="Content Placeholder 2"/>
          <p:cNvSpPr>
            <a:spLocks noGrp="1"/>
          </p:cNvSpPr>
          <p:nvPr>
            <p:ph idx="1"/>
          </p:nvPr>
        </p:nvSpPr>
        <p:spPr/>
        <p:txBody>
          <a:bodyPr/>
          <a:lstStyle/>
          <a:p>
            <a:pPr>
              <a:defRPr/>
            </a:pPr>
            <a:r>
              <a:rPr lang="en-US" sz="1800" dirty="0">
                <a:latin typeface="Arial" charset="0"/>
                <a:ea typeface="ＭＳ Ｐゴシック" charset="0"/>
              </a:rPr>
              <a:t>“A </a:t>
            </a:r>
            <a:r>
              <a:rPr lang="en-US" sz="1800" dirty="0" err="1">
                <a:latin typeface="Arial" charset="0"/>
                <a:ea typeface="ＭＳ Ｐゴシック" charset="0"/>
              </a:rPr>
              <a:t>Geraghty</a:t>
            </a:r>
            <a:r>
              <a:rPr lang="en-US" sz="1800" dirty="0">
                <a:latin typeface="Arial" charset="0"/>
                <a:ea typeface="ＭＳ Ｐゴシック" charset="0"/>
              </a:rPr>
              <a:t> and Miller survey of more than 5,000 groundwater modelers conducted in 1993 indicated MODFLOW was the most widely used groundwater model in the world. More than 23,000 copies of MODFLOW were downloaded from the main USGS web site from 1990 to 2000. Its popularity has continued, in part due to the </a:t>
            </a:r>
            <a:r>
              <a:rPr lang="en-US" sz="1800" dirty="0">
                <a:solidFill>
                  <a:srgbClr val="FFFF00"/>
                </a:solidFill>
                <a:latin typeface="Arial" charset="0"/>
                <a:ea typeface="ＭＳ Ｐゴシック" charset="0"/>
              </a:rPr>
              <a:t>modularity of the program and the resulting ability of USGS and others to add capabilities</a:t>
            </a:r>
            <a:r>
              <a:rPr lang="en-US" sz="1800" dirty="0">
                <a:latin typeface="Arial" charset="0"/>
                <a:ea typeface="ＭＳ Ｐゴシック" charset="0"/>
              </a:rPr>
              <a:t>.” </a:t>
            </a:r>
          </a:p>
          <a:p>
            <a:pPr lvl="1">
              <a:defRPr/>
            </a:pPr>
            <a:r>
              <a:rPr lang="en-US" sz="1200" dirty="0">
                <a:latin typeface="Arial" charset="0"/>
                <a:ea typeface="ＭＳ Ｐゴシック" charset="0"/>
              </a:rPr>
              <a:t>Source: http://</a:t>
            </a:r>
            <a:r>
              <a:rPr lang="en-US" sz="1200" dirty="0" err="1">
                <a:latin typeface="Arial" charset="0"/>
                <a:ea typeface="ＭＳ Ｐゴシック" charset="0"/>
              </a:rPr>
              <a:t>igwmc.mines.edu</a:t>
            </a:r>
            <a:r>
              <a:rPr lang="en-US" sz="1200" dirty="0">
                <a:latin typeface="Arial" charset="0"/>
                <a:ea typeface="ＭＳ Ｐゴシック" charset="0"/>
              </a:rPr>
              <a:t>/software/</a:t>
            </a:r>
            <a:r>
              <a:rPr lang="en-US" sz="1200" dirty="0" err="1">
                <a:latin typeface="Arial" charset="0"/>
                <a:ea typeface="ＭＳ Ｐゴシック" charset="0"/>
              </a:rPr>
              <a:t>igwmcsoft</a:t>
            </a:r>
            <a:r>
              <a:rPr lang="en-US" sz="1200" dirty="0">
                <a:latin typeface="Arial" charset="0"/>
                <a:ea typeface="ＭＳ Ｐゴシック" charset="0"/>
              </a:rPr>
              <a:t>/</a:t>
            </a:r>
            <a:r>
              <a:rPr lang="en-US" sz="1200" dirty="0" err="1">
                <a:latin typeface="Arial" charset="0"/>
                <a:ea typeface="ＭＳ Ｐゴシック" charset="0"/>
              </a:rPr>
              <a:t>MODFLOWreview.htm</a:t>
            </a:r>
            <a:endParaRPr lang="en-US" sz="1200" dirty="0">
              <a:latin typeface="Arial" charset="0"/>
              <a:ea typeface="ＭＳ Ｐゴシック" charset="0"/>
            </a:endParaRPr>
          </a:p>
          <a:p>
            <a:pPr>
              <a:defRPr/>
            </a:pPr>
            <a:endParaRPr lang="en-US" sz="1800" dirty="0">
              <a:latin typeface="Arial" charset="0"/>
              <a:ea typeface="ＭＳ Ｐゴシック" charset="0"/>
            </a:endParaRPr>
          </a:p>
          <a:p>
            <a:pPr>
              <a:defRPr/>
            </a:pPr>
            <a:r>
              <a:rPr lang="en-US" sz="1800" dirty="0">
                <a:latin typeface="Arial" charset="0"/>
                <a:ea typeface="ＭＳ Ｐゴシック" charset="0"/>
              </a:rPr>
              <a:t>“</a:t>
            </a:r>
            <a:r>
              <a:rPr lang="en-US" altLang="ja-JP" sz="1800" dirty="0">
                <a:latin typeface="Arial" charset="0"/>
                <a:ea typeface="ＭＳ Ｐゴシック" charset="0"/>
              </a:rPr>
              <a:t>Part of MODFLOW</a:t>
            </a:r>
            <a:r>
              <a:rPr lang="en-US" sz="1800" dirty="0">
                <a:latin typeface="Arial" charset="0"/>
                <a:ea typeface="ＭＳ Ｐゴシック" charset="0"/>
              </a:rPr>
              <a:t>’</a:t>
            </a:r>
            <a:r>
              <a:rPr lang="en-US" altLang="ja-JP" sz="1800" dirty="0">
                <a:latin typeface="Arial" charset="0"/>
                <a:ea typeface="ＭＳ Ｐゴシック" charset="0"/>
              </a:rPr>
              <a:t>s popularity stems from its </a:t>
            </a:r>
            <a:r>
              <a:rPr lang="en-US" altLang="ja-JP" sz="1800" dirty="0">
                <a:solidFill>
                  <a:srgbClr val="FFFF00"/>
                </a:solidFill>
                <a:latin typeface="Arial" charset="0"/>
                <a:ea typeface="ＭＳ Ｐゴシック" charset="0"/>
              </a:rPr>
              <a:t>time-tested reputation in court proceedings</a:t>
            </a:r>
            <a:r>
              <a:rPr lang="en-US" altLang="ja-JP" sz="1800" dirty="0">
                <a:latin typeface="Arial" charset="0"/>
                <a:ea typeface="ＭＳ Ｐゴシック" charset="0"/>
              </a:rPr>
              <a:t>, where it has withstood the scrutiny of many expert scientists.</a:t>
            </a:r>
            <a:r>
              <a:rPr lang="en-US" sz="1800" dirty="0">
                <a:latin typeface="Arial" charset="0"/>
                <a:ea typeface="ＭＳ Ｐゴシック" charset="0"/>
              </a:rPr>
              <a:t>”</a:t>
            </a:r>
            <a:endParaRPr lang="en-US" altLang="ja-JP" sz="1800" dirty="0">
              <a:latin typeface="Arial" charset="0"/>
              <a:ea typeface="ＭＳ Ｐゴシック" charset="0"/>
            </a:endParaRPr>
          </a:p>
          <a:p>
            <a:pPr lvl="1">
              <a:defRPr/>
            </a:pPr>
            <a:r>
              <a:rPr lang="en-US" sz="1200" dirty="0">
                <a:latin typeface="Arial" charset="0"/>
                <a:ea typeface="ＭＳ Ｐゴシック" charset="0"/>
              </a:rPr>
              <a:t>Source: Harter, T. and Morel-</a:t>
            </a:r>
            <a:r>
              <a:rPr lang="en-US" sz="1200" dirty="0" err="1">
                <a:latin typeface="Arial" charset="0"/>
                <a:ea typeface="ＭＳ Ｐゴシック" charset="0"/>
              </a:rPr>
              <a:t>Seytoux</a:t>
            </a:r>
            <a:r>
              <a:rPr lang="en-US" sz="1200" dirty="0">
                <a:latin typeface="Arial" charset="0"/>
                <a:ea typeface="ＭＳ Ｐゴシック" charset="0"/>
              </a:rPr>
              <a:t>, H. 2013. Peer Review of the IWFM, MODFLOW and HGS Model Codes: Potential for Water Management Applications in California’s Central Valley and Other Irrigated Groundwater Basins. Final Report.</a:t>
            </a:r>
          </a:p>
        </p:txBody>
      </p:sp>
    </p:spTree>
    <p:extLst>
      <p:ext uri="{BB962C8B-B14F-4D97-AF65-F5344CB8AC3E}">
        <p14:creationId xmlns:p14="http://schemas.microsoft.com/office/powerpoint/2010/main" val="2442271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B1FE9-2349-3AF2-7D45-1673EFE0EB84}"/>
              </a:ext>
            </a:extLst>
          </p:cNvPr>
          <p:cNvSpPr>
            <a:spLocks noGrp="1"/>
          </p:cNvSpPr>
          <p:nvPr>
            <p:ph type="title"/>
          </p:nvPr>
        </p:nvSpPr>
        <p:spPr>
          <a:xfrm>
            <a:off x="669952" y="148265"/>
            <a:ext cx="10515600" cy="1325563"/>
          </a:xfrm>
        </p:spPr>
        <p:txBody>
          <a:bodyPr/>
          <a:lstStyle/>
          <a:p>
            <a:r>
              <a:rPr lang="en-US" dirty="0"/>
              <a:t>MODFLOW Versions and Variants</a:t>
            </a:r>
          </a:p>
        </p:txBody>
      </p:sp>
      <p:sp>
        <p:nvSpPr>
          <p:cNvPr id="2" name="TextBox 1">
            <a:extLst>
              <a:ext uri="{FF2B5EF4-FFF2-40B4-BE49-F238E27FC236}">
                <a16:creationId xmlns:a16="http://schemas.microsoft.com/office/drawing/2014/main" id="{3CE10BD0-BB96-C20A-1E6F-B856A43FAE82}"/>
              </a:ext>
            </a:extLst>
          </p:cNvPr>
          <p:cNvSpPr txBox="1"/>
          <p:nvPr/>
        </p:nvSpPr>
        <p:spPr>
          <a:xfrm>
            <a:off x="3171522" y="1482008"/>
            <a:ext cx="1966244" cy="461665"/>
          </a:xfrm>
          <a:prstGeom prst="rect">
            <a:avLst/>
          </a:prstGeom>
          <a:noFill/>
        </p:spPr>
        <p:txBody>
          <a:bodyPr wrap="none" rtlCol="0">
            <a:spAutoFit/>
          </a:bodyPr>
          <a:lstStyle/>
          <a:p>
            <a:r>
              <a:rPr lang="en-US" sz="2400" dirty="0">
                <a:solidFill>
                  <a:schemeClr val="bg1"/>
                </a:solidFill>
              </a:rPr>
              <a:t>Core Version</a:t>
            </a:r>
          </a:p>
        </p:txBody>
      </p:sp>
      <p:pic>
        <p:nvPicPr>
          <p:cNvPr id="23" name="Picture 22" descr="unnamed.jpg">
            <a:extLst>
              <a:ext uri="{FF2B5EF4-FFF2-40B4-BE49-F238E27FC236}">
                <a16:creationId xmlns:a16="http://schemas.microsoft.com/office/drawing/2014/main" id="{007A9F0E-96DC-C9F5-AC2A-1A553082E7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60118" y="2401826"/>
            <a:ext cx="1065483" cy="1381126"/>
          </a:xfrm>
          <a:prstGeom prst="rect">
            <a:avLst/>
          </a:prstGeom>
          <a:ln>
            <a:solidFill>
              <a:schemeClr val="accent1"/>
            </a:solidFill>
          </a:ln>
        </p:spPr>
      </p:pic>
      <p:pic>
        <p:nvPicPr>
          <p:cNvPr id="24" name="Picture 23" descr="unnamed.jpg">
            <a:extLst>
              <a:ext uri="{FF2B5EF4-FFF2-40B4-BE49-F238E27FC236}">
                <a16:creationId xmlns:a16="http://schemas.microsoft.com/office/drawing/2014/main" id="{5C4B5D2C-062D-40DF-7B7E-08D8974463E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78982" y="2791535"/>
            <a:ext cx="1057484" cy="1394047"/>
          </a:xfrm>
          <a:prstGeom prst="rect">
            <a:avLst/>
          </a:prstGeom>
          <a:ln>
            <a:solidFill>
              <a:schemeClr val="accent1"/>
            </a:solidFill>
          </a:ln>
        </p:spPr>
      </p:pic>
      <p:pic>
        <p:nvPicPr>
          <p:cNvPr id="25" name="Picture 24">
            <a:extLst>
              <a:ext uri="{FF2B5EF4-FFF2-40B4-BE49-F238E27FC236}">
                <a16:creationId xmlns:a16="http://schemas.microsoft.com/office/drawing/2014/main" id="{381F9385-C469-BDAE-D755-7499DCC3D8A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07072" y="3135696"/>
            <a:ext cx="1081009" cy="1398953"/>
          </a:xfrm>
          <a:prstGeom prst="rect">
            <a:avLst/>
          </a:prstGeom>
          <a:ln>
            <a:solidFill>
              <a:schemeClr val="accent1"/>
            </a:solidFill>
          </a:ln>
        </p:spPr>
      </p:pic>
      <p:pic>
        <p:nvPicPr>
          <p:cNvPr id="26" name="Picture 25">
            <a:extLst>
              <a:ext uri="{FF2B5EF4-FFF2-40B4-BE49-F238E27FC236}">
                <a16:creationId xmlns:a16="http://schemas.microsoft.com/office/drawing/2014/main" id="{A9039304-BA90-2B0F-C184-8B7C1E16D88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92332" y="3488558"/>
            <a:ext cx="1055800" cy="1366329"/>
          </a:xfrm>
          <a:prstGeom prst="rect">
            <a:avLst/>
          </a:prstGeom>
          <a:ln>
            <a:solidFill>
              <a:schemeClr val="accent1"/>
            </a:solidFill>
          </a:ln>
        </p:spPr>
      </p:pic>
      <p:pic>
        <p:nvPicPr>
          <p:cNvPr id="27" name="Picture 26">
            <a:extLst>
              <a:ext uri="{FF2B5EF4-FFF2-40B4-BE49-F238E27FC236}">
                <a16:creationId xmlns:a16="http://schemas.microsoft.com/office/drawing/2014/main" id="{034F4E8A-A0BD-90BA-B28F-CE37E399C28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55815" y="3877841"/>
            <a:ext cx="1077577" cy="1394900"/>
          </a:xfrm>
          <a:prstGeom prst="rect">
            <a:avLst/>
          </a:prstGeom>
          <a:ln>
            <a:solidFill>
              <a:schemeClr val="accent1"/>
            </a:solidFill>
          </a:ln>
        </p:spPr>
      </p:pic>
      <p:sp>
        <p:nvSpPr>
          <p:cNvPr id="28" name="TextBox 27">
            <a:extLst>
              <a:ext uri="{FF2B5EF4-FFF2-40B4-BE49-F238E27FC236}">
                <a16:creationId xmlns:a16="http://schemas.microsoft.com/office/drawing/2014/main" id="{F3848255-C978-0062-DBFF-FFBBCC5E91FB}"/>
              </a:ext>
            </a:extLst>
          </p:cNvPr>
          <p:cNvSpPr txBox="1"/>
          <p:nvPr/>
        </p:nvSpPr>
        <p:spPr>
          <a:xfrm>
            <a:off x="1752601" y="3378965"/>
            <a:ext cx="639919" cy="338554"/>
          </a:xfrm>
          <a:prstGeom prst="rect">
            <a:avLst/>
          </a:prstGeom>
          <a:noFill/>
        </p:spPr>
        <p:txBody>
          <a:bodyPr wrap="none" rtlCol="0">
            <a:spAutoFit/>
          </a:bodyPr>
          <a:lstStyle/>
          <a:p>
            <a:r>
              <a:rPr lang="en-US" sz="1600" dirty="0">
                <a:solidFill>
                  <a:schemeClr val="bg1"/>
                </a:solidFill>
              </a:rPr>
              <a:t>1984</a:t>
            </a:r>
          </a:p>
        </p:txBody>
      </p:sp>
      <p:sp>
        <p:nvSpPr>
          <p:cNvPr id="29" name="TextBox 28">
            <a:extLst>
              <a:ext uri="{FF2B5EF4-FFF2-40B4-BE49-F238E27FC236}">
                <a16:creationId xmlns:a16="http://schemas.microsoft.com/office/drawing/2014/main" id="{FCEF9122-67B7-9940-7020-3666DA060D3E}"/>
              </a:ext>
            </a:extLst>
          </p:cNvPr>
          <p:cNvSpPr txBox="1"/>
          <p:nvPr/>
        </p:nvSpPr>
        <p:spPr>
          <a:xfrm>
            <a:off x="1752601" y="3793731"/>
            <a:ext cx="639919" cy="338554"/>
          </a:xfrm>
          <a:prstGeom prst="rect">
            <a:avLst/>
          </a:prstGeom>
          <a:noFill/>
        </p:spPr>
        <p:txBody>
          <a:bodyPr wrap="none" rtlCol="0">
            <a:spAutoFit/>
          </a:bodyPr>
          <a:lstStyle/>
          <a:p>
            <a:r>
              <a:rPr lang="en-US" sz="1600" dirty="0">
                <a:solidFill>
                  <a:schemeClr val="bg1"/>
                </a:solidFill>
              </a:rPr>
              <a:t>1988</a:t>
            </a:r>
          </a:p>
        </p:txBody>
      </p:sp>
      <p:sp>
        <p:nvSpPr>
          <p:cNvPr id="30" name="TextBox 29">
            <a:extLst>
              <a:ext uri="{FF2B5EF4-FFF2-40B4-BE49-F238E27FC236}">
                <a16:creationId xmlns:a16="http://schemas.microsoft.com/office/drawing/2014/main" id="{1C758A94-0237-536C-0995-66DC1FFA2766}"/>
              </a:ext>
            </a:extLst>
          </p:cNvPr>
          <p:cNvSpPr txBox="1"/>
          <p:nvPr/>
        </p:nvSpPr>
        <p:spPr>
          <a:xfrm>
            <a:off x="1752601" y="4208497"/>
            <a:ext cx="639919" cy="338554"/>
          </a:xfrm>
          <a:prstGeom prst="rect">
            <a:avLst/>
          </a:prstGeom>
          <a:noFill/>
        </p:spPr>
        <p:txBody>
          <a:bodyPr wrap="none" rtlCol="0">
            <a:spAutoFit/>
          </a:bodyPr>
          <a:lstStyle/>
          <a:p>
            <a:r>
              <a:rPr lang="en-US" sz="1600" dirty="0">
                <a:solidFill>
                  <a:schemeClr val="bg1"/>
                </a:solidFill>
              </a:rPr>
              <a:t>1996</a:t>
            </a:r>
          </a:p>
        </p:txBody>
      </p:sp>
      <p:sp>
        <p:nvSpPr>
          <p:cNvPr id="31" name="TextBox 30">
            <a:extLst>
              <a:ext uri="{FF2B5EF4-FFF2-40B4-BE49-F238E27FC236}">
                <a16:creationId xmlns:a16="http://schemas.microsoft.com/office/drawing/2014/main" id="{C2304C51-315D-C017-A19C-900CC2522FE7}"/>
              </a:ext>
            </a:extLst>
          </p:cNvPr>
          <p:cNvSpPr txBox="1"/>
          <p:nvPr/>
        </p:nvSpPr>
        <p:spPr>
          <a:xfrm>
            <a:off x="1752601" y="4623263"/>
            <a:ext cx="639919" cy="338554"/>
          </a:xfrm>
          <a:prstGeom prst="rect">
            <a:avLst/>
          </a:prstGeom>
          <a:noFill/>
        </p:spPr>
        <p:txBody>
          <a:bodyPr wrap="none" rtlCol="0">
            <a:spAutoFit/>
          </a:bodyPr>
          <a:lstStyle/>
          <a:p>
            <a:r>
              <a:rPr lang="en-US" sz="1600" dirty="0">
                <a:solidFill>
                  <a:schemeClr val="bg1"/>
                </a:solidFill>
              </a:rPr>
              <a:t>2000</a:t>
            </a:r>
          </a:p>
        </p:txBody>
      </p:sp>
      <p:sp>
        <p:nvSpPr>
          <p:cNvPr id="32" name="TextBox 31">
            <a:extLst>
              <a:ext uri="{FF2B5EF4-FFF2-40B4-BE49-F238E27FC236}">
                <a16:creationId xmlns:a16="http://schemas.microsoft.com/office/drawing/2014/main" id="{0331C7E0-E8F8-C03B-2F7B-6EA7084628B8}"/>
              </a:ext>
            </a:extLst>
          </p:cNvPr>
          <p:cNvSpPr txBox="1"/>
          <p:nvPr/>
        </p:nvSpPr>
        <p:spPr>
          <a:xfrm>
            <a:off x="1752601" y="5038031"/>
            <a:ext cx="639919" cy="338554"/>
          </a:xfrm>
          <a:prstGeom prst="rect">
            <a:avLst/>
          </a:prstGeom>
          <a:noFill/>
        </p:spPr>
        <p:txBody>
          <a:bodyPr wrap="none" rtlCol="0">
            <a:spAutoFit/>
          </a:bodyPr>
          <a:lstStyle/>
          <a:p>
            <a:r>
              <a:rPr lang="en-US" sz="1600" dirty="0">
                <a:solidFill>
                  <a:schemeClr val="bg1"/>
                </a:solidFill>
              </a:rPr>
              <a:t>2005</a:t>
            </a:r>
          </a:p>
        </p:txBody>
      </p:sp>
      <p:grpSp>
        <p:nvGrpSpPr>
          <p:cNvPr id="52" name="Group 51">
            <a:extLst>
              <a:ext uri="{FF2B5EF4-FFF2-40B4-BE49-F238E27FC236}">
                <a16:creationId xmlns:a16="http://schemas.microsoft.com/office/drawing/2014/main" id="{E58EA943-AFC6-A47C-8D50-FBC22E25C7F7}"/>
              </a:ext>
            </a:extLst>
          </p:cNvPr>
          <p:cNvGrpSpPr/>
          <p:nvPr/>
        </p:nvGrpSpPr>
        <p:grpSpPr>
          <a:xfrm>
            <a:off x="5403341" y="1452600"/>
            <a:ext cx="4934793" cy="4684435"/>
            <a:chOff x="3879340" y="1452599"/>
            <a:chExt cx="4934793" cy="4684435"/>
          </a:xfrm>
        </p:grpSpPr>
        <p:sp>
          <p:nvSpPr>
            <p:cNvPr id="21" name="TextBox 20">
              <a:extLst>
                <a:ext uri="{FF2B5EF4-FFF2-40B4-BE49-F238E27FC236}">
                  <a16:creationId xmlns:a16="http://schemas.microsoft.com/office/drawing/2014/main" id="{2897044D-869E-1D28-9FC4-C72935F41340}"/>
                </a:ext>
              </a:extLst>
            </p:cNvPr>
            <p:cNvSpPr txBox="1"/>
            <p:nvPr/>
          </p:nvSpPr>
          <p:spPr>
            <a:xfrm>
              <a:off x="5866772" y="1452599"/>
              <a:ext cx="1291957" cy="461665"/>
            </a:xfrm>
            <a:prstGeom prst="rect">
              <a:avLst/>
            </a:prstGeom>
            <a:noFill/>
          </p:spPr>
          <p:txBody>
            <a:bodyPr wrap="none" rtlCol="0">
              <a:spAutoFit/>
            </a:bodyPr>
            <a:lstStyle/>
            <a:p>
              <a:r>
                <a:rPr lang="en-US" sz="2400" dirty="0">
                  <a:solidFill>
                    <a:schemeClr val="bg1"/>
                  </a:solidFill>
                </a:rPr>
                <a:t>Variants</a:t>
              </a:r>
            </a:p>
          </p:txBody>
        </p:sp>
        <p:sp>
          <p:nvSpPr>
            <p:cNvPr id="33" name="TextBox 32">
              <a:extLst>
                <a:ext uri="{FF2B5EF4-FFF2-40B4-BE49-F238E27FC236}">
                  <a16:creationId xmlns:a16="http://schemas.microsoft.com/office/drawing/2014/main" id="{8C9CBCCC-C320-D471-ED12-16690F971971}"/>
                </a:ext>
              </a:extLst>
            </p:cNvPr>
            <p:cNvSpPr txBox="1"/>
            <p:nvPr/>
          </p:nvSpPr>
          <p:spPr>
            <a:xfrm>
              <a:off x="4104013" y="2392676"/>
              <a:ext cx="535724" cy="276999"/>
            </a:xfrm>
            <a:prstGeom prst="rect">
              <a:avLst/>
            </a:prstGeom>
            <a:noFill/>
          </p:spPr>
          <p:txBody>
            <a:bodyPr wrap="none" rtlCol="0">
              <a:spAutoFit/>
            </a:bodyPr>
            <a:lstStyle/>
            <a:p>
              <a:r>
                <a:rPr lang="en-US" sz="1200" dirty="0">
                  <a:solidFill>
                    <a:schemeClr val="bg1"/>
                  </a:solidFill>
                </a:rPr>
                <a:t>NWT</a:t>
              </a:r>
            </a:p>
          </p:txBody>
        </p:sp>
        <p:sp>
          <p:nvSpPr>
            <p:cNvPr id="34" name="TextBox 33">
              <a:extLst>
                <a:ext uri="{FF2B5EF4-FFF2-40B4-BE49-F238E27FC236}">
                  <a16:creationId xmlns:a16="http://schemas.microsoft.com/office/drawing/2014/main" id="{FB3E4E8D-07E9-2FCC-3EA1-F42FFD64AA08}"/>
                </a:ext>
              </a:extLst>
            </p:cNvPr>
            <p:cNvSpPr txBox="1"/>
            <p:nvPr/>
          </p:nvSpPr>
          <p:spPr>
            <a:xfrm>
              <a:off x="4191519" y="4502897"/>
              <a:ext cx="500458" cy="276999"/>
            </a:xfrm>
            <a:prstGeom prst="rect">
              <a:avLst/>
            </a:prstGeom>
            <a:noFill/>
          </p:spPr>
          <p:txBody>
            <a:bodyPr wrap="none" rtlCol="0">
              <a:spAutoFit/>
            </a:bodyPr>
            <a:lstStyle/>
            <a:p>
              <a:r>
                <a:rPr lang="en-US" sz="1200" dirty="0">
                  <a:solidFill>
                    <a:schemeClr val="bg1"/>
                  </a:solidFill>
                </a:rPr>
                <a:t>LGR</a:t>
              </a:r>
            </a:p>
          </p:txBody>
        </p:sp>
        <p:sp>
          <p:nvSpPr>
            <p:cNvPr id="35" name="TextBox 34">
              <a:extLst>
                <a:ext uri="{FF2B5EF4-FFF2-40B4-BE49-F238E27FC236}">
                  <a16:creationId xmlns:a16="http://schemas.microsoft.com/office/drawing/2014/main" id="{E785D4B0-0EDB-E0C0-03FA-DBB5357F9620}"/>
                </a:ext>
              </a:extLst>
            </p:cNvPr>
            <p:cNvSpPr txBox="1"/>
            <p:nvPr/>
          </p:nvSpPr>
          <p:spPr>
            <a:xfrm>
              <a:off x="5416597" y="2392676"/>
              <a:ext cx="518091" cy="276999"/>
            </a:xfrm>
            <a:prstGeom prst="rect">
              <a:avLst/>
            </a:prstGeom>
            <a:noFill/>
          </p:spPr>
          <p:txBody>
            <a:bodyPr wrap="none" rtlCol="0">
              <a:spAutoFit/>
            </a:bodyPr>
            <a:lstStyle/>
            <a:p>
              <a:r>
                <a:rPr lang="en-US" sz="1200" dirty="0">
                  <a:solidFill>
                    <a:schemeClr val="bg1"/>
                  </a:solidFill>
                </a:rPr>
                <a:t>USG</a:t>
              </a:r>
            </a:p>
          </p:txBody>
        </p:sp>
        <p:sp>
          <p:nvSpPr>
            <p:cNvPr id="36" name="TextBox 35">
              <a:extLst>
                <a:ext uri="{FF2B5EF4-FFF2-40B4-BE49-F238E27FC236}">
                  <a16:creationId xmlns:a16="http://schemas.microsoft.com/office/drawing/2014/main" id="{5FCA2E3A-8448-1FC3-8F34-9FA11F378C5F}"/>
                </a:ext>
              </a:extLst>
            </p:cNvPr>
            <p:cNvSpPr txBox="1"/>
            <p:nvPr/>
          </p:nvSpPr>
          <p:spPr>
            <a:xfrm>
              <a:off x="5450036" y="4502897"/>
              <a:ext cx="579005" cy="276999"/>
            </a:xfrm>
            <a:prstGeom prst="rect">
              <a:avLst/>
            </a:prstGeom>
            <a:noFill/>
          </p:spPr>
          <p:txBody>
            <a:bodyPr wrap="none" rtlCol="0">
              <a:spAutoFit/>
            </a:bodyPr>
            <a:lstStyle/>
            <a:p>
              <a:r>
                <a:rPr lang="en-US" sz="1200" dirty="0">
                  <a:solidFill>
                    <a:schemeClr val="bg1"/>
                  </a:solidFill>
                </a:rPr>
                <a:t>GWM</a:t>
              </a:r>
            </a:p>
          </p:txBody>
        </p:sp>
        <p:pic>
          <p:nvPicPr>
            <p:cNvPr id="38" name="Picture 37">
              <a:extLst>
                <a:ext uri="{FF2B5EF4-FFF2-40B4-BE49-F238E27FC236}">
                  <a16:creationId xmlns:a16="http://schemas.microsoft.com/office/drawing/2014/main" id="{A2FE7A5B-B243-B63E-B3EE-6009E2A6C6F5}"/>
                </a:ext>
              </a:extLst>
            </p:cNvPr>
            <p:cNvPicPr>
              <a:picLocks noChangeAspect="1"/>
            </p:cNvPicPr>
            <p:nvPr/>
          </p:nvPicPr>
          <p:blipFill>
            <a:blip r:embed="rId8"/>
            <a:stretch>
              <a:fillRect/>
            </a:stretch>
          </p:blipFill>
          <p:spPr>
            <a:xfrm>
              <a:off x="3879340" y="2757982"/>
              <a:ext cx="1048823" cy="1356818"/>
            </a:xfrm>
            <a:prstGeom prst="rect">
              <a:avLst/>
            </a:prstGeom>
            <a:ln>
              <a:solidFill>
                <a:schemeClr val="accent1"/>
              </a:solidFill>
            </a:ln>
          </p:spPr>
        </p:pic>
        <p:pic>
          <p:nvPicPr>
            <p:cNvPr id="39" name="Picture 38">
              <a:extLst>
                <a:ext uri="{FF2B5EF4-FFF2-40B4-BE49-F238E27FC236}">
                  <a16:creationId xmlns:a16="http://schemas.microsoft.com/office/drawing/2014/main" id="{5DDC280B-46AE-3A31-0852-B934CC4CC4A8}"/>
                </a:ext>
              </a:extLst>
            </p:cNvPr>
            <p:cNvPicPr>
              <a:picLocks noChangeAspect="1"/>
            </p:cNvPicPr>
            <p:nvPr/>
          </p:nvPicPr>
          <p:blipFill>
            <a:blip r:embed="rId9"/>
            <a:stretch>
              <a:fillRect/>
            </a:stretch>
          </p:blipFill>
          <p:spPr>
            <a:xfrm>
              <a:off x="3918369" y="4780216"/>
              <a:ext cx="1051680" cy="1356818"/>
            </a:xfrm>
            <a:prstGeom prst="rect">
              <a:avLst/>
            </a:prstGeom>
            <a:ln>
              <a:solidFill>
                <a:schemeClr val="accent1"/>
              </a:solidFill>
            </a:ln>
          </p:spPr>
        </p:pic>
        <p:pic>
          <p:nvPicPr>
            <p:cNvPr id="40" name="Picture 39">
              <a:extLst>
                <a:ext uri="{FF2B5EF4-FFF2-40B4-BE49-F238E27FC236}">
                  <a16:creationId xmlns:a16="http://schemas.microsoft.com/office/drawing/2014/main" id="{C16C7703-0D1E-D6B6-D2D1-AFDA537410C4}"/>
                </a:ext>
              </a:extLst>
            </p:cNvPr>
            <p:cNvPicPr>
              <a:picLocks noChangeAspect="1"/>
            </p:cNvPicPr>
            <p:nvPr/>
          </p:nvPicPr>
          <p:blipFill>
            <a:blip r:embed="rId10"/>
            <a:stretch>
              <a:fillRect/>
            </a:stretch>
          </p:blipFill>
          <p:spPr>
            <a:xfrm>
              <a:off x="5174274" y="2757982"/>
              <a:ext cx="1050893" cy="1356818"/>
            </a:xfrm>
            <a:prstGeom prst="rect">
              <a:avLst/>
            </a:prstGeom>
            <a:ln>
              <a:solidFill>
                <a:schemeClr val="accent1"/>
              </a:solidFill>
            </a:ln>
          </p:spPr>
        </p:pic>
        <p:pic>
          <p:nvPicPr>
            <p:cNvPr id="41" name="Picture 40">
              <a:extLst>
                <a:ext uri="{FF2B5EF4-FFF2-40B4-BE49-F238E27FC236}">
                  <a16:creationId xmlns:a16="http://schemas.microsoft.com/office/drawing/2014/main" id="{8718F7A3-A959-1BCF-8FED-04B320ADE650}"/>
                </a:ext>
              </a:extLst>
            </p:cNvPr>
            <p:cNvPicPr>
              <a:picLocks noChangeAspect="1"/>
            </p:cNvPicPr>
            <p:nvPr/>
          </p:nvPicPr>
          <p:blipFill>
            <a:blip r:embed="rId11"/>
            <a:stretch>
              <a:fillRect/>
            </a:stretch>
          </p:blipFill>
          <p:spPr>
            <a:xfrm>
              <a:off x="5202350" y="4780216"/>
              <a:ext cx="1024071" cy="1356818"/>
            </a:xfrm>
            <a:prstGeom prst="rect">
              <a:avLst/>
            </a:prstGeom>
            <a:ln>
              <a:solidFill>
                <a:schemeClr val="accent1"/>
              </a:solidFill>
            </a:ln>
          </p:spPr>
        </p:pic>
        <p:pic>
          <p:nvPicPr>
            <p:cNvPr id="42" name="Picture 41">
              <a:extLst>
                <a:ext uri="{FF2B5EF4-FFF2-40B4-BE49-F238E27FC236}">
                  <a16:creationId xmlns:a16="http://schemas.microsoft.com/office/drawing/2014/main" id="{27606D0E-A3D4-265E-666F-9D8B898C6F2A}"/>
                </a:ext>
              </a:extLst>
            </p:cNvPr>
            <p:cNvPicPr>
              <a:picLocks noChangeAspect="1"/>
            </p:cNvPicPr>
            <p:nvPr/>
          </p:nvPicPr>
          <p:blipFill>
            <a:blip r:embed="rId12"/>
            <a:stretch>
              <a:fillRect/>
            </a:stretch>
          </p:blipFill>
          <p:spPr>
            <a:xfrm>
              <a:off x="7765574" y="2757982"/>
              <a:ext cx="1048559" cy="1356818"/>
            </a:xfrm>
            <a:prstGeom prst="rect">
              <a:avLst/>
            </a:prstGeom>
            <a:ln>
              <a:solidFill>
                <a:schemeClr val="accent1"/>
              </a:solidFill>
            </a:ln>
          </p:spPr>
        </p:pic>
        <p:pic>
          <p:nvPicPr>
            <p:cNvPr id="43" name="Picture 42">
              <a:extLst>
                <a:ext uri="{FF2B5EF4-FFF2-40B4-BE49-F238E27FC236}">
                  <a16:creationId xmlns:a16="http://schemas.microsoft.com/office/drawing/2014/main" id="{BE6A9560-E635-5C06-55F8-E0A90923C176}"/>
                </a:ext>
              </a:extLst>
            </p:cNvPr>
            <p:cNvPicPr>
              <a:picLocks noChangeAspect="1"/>
            </p:cNvPicPr>
            <p:nvPr/>
          </p:nvPicPr>
          <p:blipFill>
            <a:blip r:embed="rId13"/>
            <a:stretch>
              <a:fillRect/>
            </a:stretch>
          </p:blipFill>
          <p:spPr>
            <a:xfrm>
              <a:off x="7742558" y="4780216"/>
              <a:ext cx="1046222" cy="1356818"/>
            </a:xfrm>
            <a:prstGeom prst="rect">
              <a:avLst/>
            </a:prstGeom>
            <a:ln>
              <a:solidFill>
                <a:schemeClr val="accent1"/>
              </a:solidFill>
            </a:ln>
          </p:spPr>
        </p:pic>
        <p:pic>
          <p:nvPicPr>
            <p:cNvPr id="44" name="Picture 43">
              <a:extLst>
                <a:ext uri="{FF2B5EF4-FFF2-40B4-BE49-F238E27FC236}">
                  <a16:creationId xmlns:a16="http://schemas.microsoft.com/office/drawing/2014/main" id="{90461161-6E6B-AE06-13DC-62F3667300DF}"/>
                </a:ext>
              </a:extLst>
            </p:cNvPr>
            <p:cNvPicPr>
              <a:picLocks noChangeAspect="1"/>
            </p:cNvPicPr>
            <p:nvPr/>
          </p:nvPicPr>
          <p:blipFill>
            <a:blip r:embed="rId14"/>
            <a:stretch>
              <a:fillRect/>
            </a:stretch>
          </p:blipFill>
          <p:spPr>
            <a:xfrm>
              <a:off x="6458722" y="4780216"/>
              <a:ext cx="1051535" cy="1356818"/>
            </a:xfrm>
            <a:prstGeom prst="rect">
              <a:avLst/>
            </a:prstGeom>
            <a:ln>
              <a:solidFill>
                <a:schemeClr val="accent1"/>
              </a:solidFill>
            </a:ln>
          </p:spPr>
        </p:pic>
        <p:pic>
          <p:nvPicPr>
            <p:cNvPr id="45" name="Picture 44">
              <a:extLst>
                <a:ext uri="{FF2B5EF4-FFF2-40B4-BE49-F238E27FC236}">
                  <a16:creationId xmlns:a16="http://schemas.microsoft.com/office/drawing/2014/main" id="{D02249D0-A2E5-E44D-4734-C5E62BF41B98}"/>
                </a:ext>
              </a:extLst>
            </p:cNvPr>
            <p:cNvPicPr>
              <a:picLocks noChangeAspect="1"/>
            </p:cNvPicPr>
            <p:nvPr/>
          </p:nvPicPr>
          <p:blipFill>
            <a:blip r:embed="rId15"/>
            <a:stretch>
              <a:fillRect/>
            </a:stretch>
          </p:blipFill>
          <p:spPr>
            <a:xfrm>
              <a:off x="6471278" y="2757982"/>
              <a:ext cx="1048186" cy="1356818"/>
            </a:xfrm>
            <a:prstGeom prst="rect">
              <a:avLst/>
            </a:prstGeom>
            <a:ln>
              <a:solidFill>
                <a:schemeClr val="accent1"/>
              </a:solidFill>
            </a:ln>
          </p:spPr>
        </p:pic>
        <p:sp>
          <p:nvSpPr>
            <p:cNvPr id="46" name="TextBox 45">
              <a:extLst>
                <a:ext uri="{FF2B5EF4-FFF2-40B4-BE49-F238E27FC236}">
                  <a16:creationId xmlns:a16="http://schemas.microsoft.com/office/drawing/2014/main" id="{654EEEDC-E16A-A825-A682-BB0B6772958D}"/>
                </a:ext>
              </a:extLst>
            </p:cNvPr>
            <p:cNvSpPr txBox="1"/>
            <p:nvPr/>
          </p:nvSpPr>
          <p:spPr>
            <a:xfrm>
              <a:off x="6589042" y="2392676"/>
              <a:ext cx="812658" cy="276999"/>
            </a:xfrm>
            <a:prstGeom prst="rect">
              <a:avLst/>
            </a:prstGeom>
            <a:noFill/>
          </p:spPr>
          <p:txBody>
            <a:bodyPr wrap="none" rtlCol="0">
              <a:spAutoFit/>
            </a:bodyPr>
            <a:lstStyle/>
            <a:p>
              <a:r>
                <a:rPr lang="en-US" sz="1200" dirty="0">
                  <a:solidFill>
                    <a:schemeClr val="bg1"/>
                  </a:solidFill>
                </a:rPr>
                <a:t>SEAWAT</a:t>
              </a:r>
            </a:p>
          </p:txBody>
        </p:sp>
        <p:sp>
          <p:nvSpPr>
            <p:cNvPr id="47" name="TextBox 46">
              <a:extLst>
                <a:ext uri="{FF2B5EF4-FFF2-40B4-BE49-F238E27FC236}">
                  <a16:creationId xmlns:a16="http://schemas.microsoft.com/office/drawing/2014/main" id="{7B19A069-68C3-BE79-155A-9F1B39213587}"/>
                </a:ext>
              </a:extLst>
            </p:cNvPr>
            <p:cNvSpPr txBox="1"/>
            <p:nvPr/>
          </p:nvSpPr>
          <p:spPr>
            <a:xfrm>
              <a:off x="7863293" y="2392676"/>
              <a:ext cx="853119" cy="276999"/>
            </a:xfrm>
            <a:prstGeom prst="rect">
              <a:avLst/>
            </a:prstGeom>
            <a:noFill/>
          </p:spPr>
          <p:txBody>
            <a:bodyPr wrap="none" rtlCol="0">
              <a:spAutoFit/>
            </a:bodyPr>
            <a:lstStyle/>
            <a:p>
              <a:r>
                <a:rPr lang="en-US" sz="1200" dirty="0">
                  <a:solidFill>
                    <a:schemeClr val="bg1"/>
                  </a:solidFill>
                </a:rPr>
                <a:t>GSFLOW</a:t>
              </a:r>
            </a:p>
          </p:txBody>
        </p:sp>
        <p:sp>
          <p:nvSpPr>
            <p:cNvPr id="48" name="TextBox 47">
              <a:extLst>
                <a:ext uri="{FF2B5EF4-FFF2-40B4-BE49-F238E27FC236}">
                  <a16:creationId xmlns:a16="http://schemas.microsoft.com/office/drawing/2014/main" id="{D06A2A59-3B47-A172-D543-028DCF32EC38}"/>
                </a:ext>
              </a:extLst>
            </p:cNvPr>
            <p:cNvSpPr txBox="1"/>
            <p:nvPr/>
          </p:nvSpPr>
          <p:spPr>
            <a:xfrm>
              <a:off x="6758894" y="4502897"/>
              <a:ext cx="492443" cy="276999"/>
            </a:xfrm>
            <a:prstGeom prst="rect">
              <a:avLst/>
            </a:prstGeom>
            <a:noFill/>
          </p:spPr>
          <p:txBody>
            <a:bodyPr wrap="none" rtlCol="0">
              <a:spAutoFit/>
            </a:bodyPr>
            <a:lstStyle/>
            <a:p>
              <a:r>
                <a:rPr lang="en-US" sz="1200" dirty="0">
                  <a:solidFill>
                    <a:schemeClr val="bg1"/>
                  </a:solidFill>
                </a:rPr>
                <a:t>CFP</a:t>
              </a:r>
            </a:p>
          </p:txBody>
        </p:sp>
        <p:sp>
          <p:nvSpPr>
            <p:cNvPr id="49" name="TextBox 48">
              <a:extLst>
                <a:ext uri="{FF2B5EF4-FFF2-40B4-BE49-F238E27FC236}">
                  <a16:creationId xmlns:a16="http://schemas.microsoft.com/office/drawing/2014/main" id="{D706D9DC-D8FE-ECB1-5197-01B718532D06}"/>
                </a:ext>
              </a:extLst>
            </p:cNvPr>
            <p:cNvSpPr txBox="1"/>
            <p:nvPr/>
          </p:nvSpPr>
          <p:spPr>
            <a:xfrm>
              <a:off x="7922408" y="4502897"/>
              <a:ext cx="689612" cy="276999"/>
            </a:xfrm>
            <a:prstGeom prst="rect">
              <a:avLst/>
            </a:prstGeom>
            <a:noFill/>
          </p:spPr>
          <p:txBody>
            <a:bodyPr wrap="none" rtlCol="0">
              <a:spAutoFit/>
            </a:bodyPr>
            <a:lstStyle/>
            <a:p>
              <a:r>
                <a:rPr lang="en-US" sz="1200" dirty="0">
                  <a:solidFill>
                    <a:schemeClr val="bg1"/>
                  </a:solidFill>
                </a:rPr>
                <a:t>OWHM</a:t>
              </a:r>
            </a:p>
          </p:txBody>
        </p:sp>
      </p:grpSp>
      <p:grpSp>
        <p:nvGrpSpPr>
          <p:cNvPr id="17" name="Group 16">
            <a:extLst>
              <a:ext uri="{FF2B5EF4-FFF2-40B4-BE49-F238E27FC236}">
                <a16:creationId xmlns:a16="http://schemas.microsoft.com/office/drawing/2014/main" id="{79C7D463-385C-9509-3BCA-A9C6F2991721}"/>
              </a:ext>
            </a:extLst>
          </p:cNvPr>
          <p:cNvGrpSpPr/>
          <p:nvPr/>
        </p:nvGrpSpPr>
        <p:grpSpPr>
          <a:xfrm>
            <a:off x="3889475" y="1194824"/>
            <a:ext cx="4278914" cy="1014917"/>
            <a:chOff x="2365475" y="1194823"/>
            <a:chExt cx="4278914" cy="1014917"/>
          </a:xfrm>
          <a:solidFill>
            <a:schemeClr val="accent1"/>
          </a:solidFill>
        </p:grpSpPr>
        <p:sp>
          <p:nvSpPr>
            <p:cNvPr id="16" name="U-Turn Arrow 15">
              <a:extLst>
                <a:ext uri="{FF2B5EF4-FFF2-40B4-BE49-F238E27FC236}">
                  <a16:creationId xmlns:a16="http://schemas.microsoft.com/office/drawing/2014/main" id="{2E4A46C9-4272-D314-CC08-A25CDFF8DB52}"/>
                </a:ext>
              </a:extLst>
            </p:cNvPr>
            <p:cNvSpPr/>
            <p:nvPr/>
          </p:nvSpPr>
          <p:spPr bwMode="auto">
            <a:xfrm>
              <a:off x="2420822" y="1194823"/>
              <a:ext cx="4223567" cy="313963"/>
            </a:xfrm>
            <a:prstGeom prst="uturnArrow">
              <a:avLst>
                <a:gd name="adj1" fmla="val 25000"/>
                <a:gd name="adj2" fmla="val 25000"/>
                <a:gd name="adj3" fmla="val 38855"/>
                <a:gd name="adj4" fmla="val 43750"/>
                <a:gd name="adj5" fmla="val 100000"/>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4000">
                <a:latin typeface="Arial" charset="0"/>
                <a:ea typeface="ＭＳ Ｐゴシック" charset="0"/>
              </a:endParaRPr>
            </a:p>
          </p:txBody>
        </p:sp>
        <p:sp>
          <p:nvSpPr>
            <p:cNvPr id="50" name="U-Turn Arrow 49">
              <a:extLst>
                <a:ext uri="{FF2B5EF4-FFF2-40B4-BE49-F238E27FC236}">
                  <a16:creationId xmlns:a16="http://schemas.microsoft.com/office/drawing/2014/main" id="{B753D0A1-2949-34E5-EA23-0F70D5690B30}"/>
                </a:ext>
              </a:extLst>
            </p:cNvPr>
            <p:cNvSpPr/>
            <p:nvPr/>
          </p:nvSpPr>
          <p:spPr bwMode="auto">
            <a:xfrm rot="10800000">
              <a:off x="2365475" y="1895777"/>
              <a:ext cx="4223567" cy="313963"/>
            </a:xfrm>
            <a:prstGeom prst="uturnArrow">
              <a:avLst>
                <a:gd name="adj1" fmla="val 25000"/>
                <a:gd name="adj2" fmla="val 25000"/>
                <a:gd name="adj3" fmla="val 38855"/>
                <a:gd name="adj4" fmla="val 43750"/>
                <a:gd name="adj5" fmla="val 100000"/>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4000">
                <a:latin typeface="Arial" charset="0"/>
                <a:ea typeface="ＭＳ Ｐゴシック" charset="0"/>
              </a:endParaRPr>
            </a:p>
          </p:txBody>
        </p:sp>
        <p:sp>
          <p:nvSpPr>
            <p:cNvPr id="51" name="TextBox 50">
              <a:extLst>
                <a:ext uri="{FF2B5EF4-FFF2-40B4-BE49-F238E27FC236}">
                  <a16:creationId xmlns:a16="http://schemas.microsoft.com/office/drawing/2014/main" id="{E2FB13DB-29A1-0CC0-B467-55B71137EE00}"/>
                </a:ext>
              </a:extLst>
            </p:cNvPr>
            <p:cNvSpPr txBox="1"/>
            <p:nvPr/>
          </p:nvSpPr>
          <p:spPr>
            <a:xfrm>
              <a:off x="3665183" y="1524000"/>
              <a:ext cx="1973617" cy="338554"/>
            </a:xfrm>
            <a:prstGeom prst="rect">
              <a:avLst/>
            </a:prstGeom>
            <a:noFill/>
          </p:spPr>
          <p:txBody>
            <a:bodyPr wrap="none" rtlCol="0">
              <a:spAutoFit/>
            </a:bodyPr>
            <a:lstStyle/>
            <a:p>
              <a:r>
                <a:rPr lang="en-US" sz="1600" dirty="0">
                  <a:solidFill>
                    <a:schemeClr val="bg1"/>
                  </a:solidFill>
                </a:rPr>
                <a:t>Development Paths</a:t>
              </a:r>
            </a:p>
          </p:txBody>
        </p:sp>
      </p:grpSp>
      <p:pic>
        <p:nvPicPr>
          <p:cNvPr id="3" name="Picture 2">
            <a:extLst>
              <a:ext uri="{FF2B5EF4-FFF2-40B4-BE49-F238E27FC236}">
                <a16:creationId xmlns:a16="http://schemas.microsoft.com/office/drawing/2014/main" id="{F135AAD0-239E-99C4-BF87-66B182026CE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04041" y="4456647"/>
            <a:ext cx="1047657" cy="1356819"/>
          </a:xfrm>
          <a:prstGeom prst="rect">
            <a:avLst/>
          </a:prstGeom>
          <a:ln>
            <a:solidFill>
              <a:schemeClr val="accent1"/>
            </a:solidFill>
          </a:ln>
        </p:spPr>
      </p:pic>
      <p:sp>
        <p:nvSpPr>
          <p:cNvPr id="5" name="TextBox 4">
            <a:extLst>
              <a:ext uri="{FF2B5EF4-FFF2-40B4-BE49-F238E27FC236}">
                <a16:creationId xmlns:a16="http://schemas.microsoft.com/office/drawing/2014/main" id="{2EA083E5-A2E5-8C98-B07C-645D082C9382}"/>
              </a:ext>
            </a:extLst>
          </p:cNvPr>
          <p:cNvSpPr txBox="1"/>
          <p:nvPr/>
        </p:nvSpPr>
        <p:spPr>
          <a:xfrm>
            <a:off x="1752600" y="5423204"/>
            <a:ext cx="639919" cy="338554"/>
          </a:xfrm>
          <a:prstGeom prst="rect">
            <a:avLst/>
          </a:prstGeom>
          <a:noFill/>
        </p:spPr>
        <p:txBody>
          <a:bodyPr wrap="none" rtlCol="0">
            <a:spAutoFit/>
          </a:bodyPr>
          <a:lstStyle/>
          <a:p>
            <a:r>
              <a:rPr lang="en-US" sz="1600" dirty="0">
                <a:solidFill>
                  <a:schemeClr val="bg1"/>
                </a:solidFill>
              </a:rPr>
              <a:t>2017</a:t>
            </a:r>
          </a:p>
        </p:txBody>
      </p:sp>
    </p:spTree>
    <p:extLst>
      <p:ext uri="{BB962C8B-B14F-4D97-AF65-F5344CB8AC3E}">
        <p14:creationId xmlns:p14="http://schemas.microsoft.com/office/powerpoint/2010/main" val="330737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Graphical User Interfaces</a:t>
            </a:r>
          </a:p>
        </p:txBody>
      </p:sp>
      <p:sp>
        <p:nvSpPr>
          <p:cNvPr id="3" name="Content Placeholder 2"/>
          <p:cNvSpPr>
            <a:spLocks noGrp="1"/>
          </p:cNvSpPr>
          <p:nvPr>
            <p:ph idx="1"/>
          </p:nvPr>
        </p:nvSpPr>
        <p:spPr/>
        <p:txBody>
          <a:bodyPr/>
          <a:lstStyle/>
          <a:p>
            <a:pPr>
              <a:defRPr/>
            </a:pPr>
            <a:r>
              <a:rPr lang="en-US" dirty="0"/>
              <a:t>USGS</a:t>
            </a:r>
          </a:p>
          <a:p>
            <a:pPr lvl="1">
              <a:defRPr/>
            </a:pPr>
            <a:r>
              <a:rPr lang="en-US" dirty="0" err="1"/>
              <a:t>ModelViewer</a:t>
            </a:r>
            <a:endParaRPr lang="en-US" dirty="0"/>
          </a:p>
          <a:p>
            <a:pPr lvl="1">
              <a:defRPr/>
            </a:pPr>
            <a:r>
              <a:rPr lang="en-US" dirty="0" err="1"/>
              <a:t>ModelMuse</a:t>
            </a:r>
            <a:r>
              <a:rPr lang="en-US" dirty="0"/>
              <a:t>/</a:t>
            </a:r>
            <a:r>
              <a:rPr lang="en-US" dirty="0" err="1"/>
              <a:t>ModelMate</a:t>
            </a:r>
            <a:r>
              <a:rPr lang="en-US" dirty="0"/>
              <a:t>/</a:t>
            </a:r>
            <a:r>
              <a:rPr lang="en-US" dirty="0" err="1"/>
              <a:t>GW_Chart</a:t>
            </a:r>
            <a:endParaRPr lang="en-US" dirty="0"/>
          </a:p>
          <a:p>
            <a:pPr>
              <a:defRPr/>
            </a:pPr>
            <a:r>
              <a:rPr lang="en-US" dirty="0"/>
              <a:t>Commercial</a:t>
            </a:r>
          </a:p>
          <a:p>
            <a:pPr lvl="1">
              <a:defRPr/>
            </a:pPr>
            <a:r>
              <a:rPr lang="en-US" dirty="0"/>
              <a:t>Groundwater Vistas</a:t>
            </a:r>
          </a:p>
          <a:p>
            <a:pPr lvl="1">
              <a:defRPr/>
            </a:pPr>
            <a:r>
              <a:rPr lang="en-US" dirty="0"/>
              <a:t>GMS</a:t>
            </a:r>
          </a:p>
          <a:p>
            <a:pPr lvl="1">
              <a:defRPr/>
            </a:pPr>
            <a:r>
              <a:rPr lang="en-US" dirty="0"/>
              <a:t>Visual MODFLOW</a:t>
            </a:r>
          </a:p>
          <a:p>
            <a:pPr lvl="1">
              <a:defRPr/>
            </a:pPr>
            <a:r>
              <a:rPr lang="en-US" dirty="0"/>
              <a:t>PMWIN</a:t>
            </a:r>
          </a:p>
          <a:p>
            <a:pPr>
              <a:defRPr/>
            </a:pPr>
            <a:r>
              <a:rPr lang="en-US" dirty="0"/>
              <a:t>Open Source</a:t>
            </a:r>
          </a:p>
          <a:p>
            <a:pPr lvl="1">
              <a:defRPr/>
            </a:pPr>
            <a:r>
              <a:rPr lang="en-US" dirty="0" err="1"/>
              <a:t>FloPy</a:t>
            </a:r>
            <a:r>
              <a:rPr lang="en-US" dirty="0"/>
              <a:t>, </a:t>
            </a:r>
            <a:r>
              <a:rPr lang="en-US" dirty="0" err="1"/>
              <a:t>mflab</a:t>
            </a:r>
            <a:endParaRPr lang="en-US" dirty="0"/>
          </a:p>
        </p:txBody>
      </p:sp>
      <p:pic>
        <p:nvPicPr>
          <p:cNvPr id="18435" name="Picture 3" descr="imgres.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971801"/>
            <a:ext cx="2057400" cy="1890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6" name="Picture 4" descr="imgres.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953000"/>
            <a:ext cx="23495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5" descr="imgres.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3124200"/>
            <a:ext cx="2554288"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6" descr="vmp02_g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4953000"/>
            <a:ext cx="2209800" cy="176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7" descr="Model-Viewer-COVER.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29401" y="1066800"/>
            <a:ext cx="1000125"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8" descr="imgres.jpe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72400" y="1066801"/>
            <a:ext cx="1066800" cy="137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1" name="Picture 9" descr="imgres.jpe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991600" y="1066800"/>
            <a:ext cx="1055688"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793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The MODFLOW and More Conference</a:t>
            </a:r>
          </a:p>
        </p:txBody>
      </p:sp>
      <p:sp>
        <p:nvSpPr>
          <p:cNvPr id="5" name="Content Placeholder 4"/>
          <p:cNvSpPr>
            <a:spLocks noGrp="1"/>
          </p:cNvSpPr>
          <p:nvPr>
            <p:ph idx="1"/>
          </p:nvPr>
        </p:nvSpPr>
        <p:spPr/>
        <p:txBody>
          <a:bodyPr/>
          <a:lstStyle/>
          <a:p>
            <a:pPr>
              <a:defRPr/>
            </a:pPr>
            <a:r>
              <a:rPr lang="en-US" sz="2400" dirty="0"/>
              <a:t>Frequency:</a:t>
            </a:r>
          </a:p>
          <a:p>
            <a:pPr lvl="1">
              <a:defRPr/>
            </a:pPr>
            <a:r>
              <a:rPr lang="en-US" sz="2000" dirty="0"/>
              <a:t>Every 2-3 years at the Colorado School of Mines; now  held at Princeton University</a:t>
            </a:r>
          </a:p>
          <a:p>
            <a:pPr>
              <a:defRPr/>
            </a:pPr>
            <a:r>
              <a:rPr lang="en-US" sz="2400" dirty="0"/>
              <a:t>History</a:t>
            </a:r>
          </a:p>
          <a:p>
            <a:pPr lvl="1">
              <a:defRPr/>
            </a:pPr>
            <a:r>
              <a:rPr lang="en-US" sz="2000" dirty="0"/>
              <a:t>1998, 2001, 2003, 2006, 2008, 2011, 2013, 2015, </a:t>
            </a:r>
            <a:r>
              <a:rPr lang="en-US" sz="2000" dirty="0">
                <a:solidFill>
                  <a:srgbClr val="FFFFFF"/>
                </a:solidFill>
              </a:rPr>
              <a:t>2017, 2019, 2022</a:t>
            </a:r>
          </a:p>
          <a:p>
            <a:pPr>
              <a:defRPr/>
            </a:pPr>
            <a:r>
              <a:rPr lang="en-US" sz="2400" dirty="0"/>
              <a:t>Purpose</a:t>
            </a:r>
          </a:p>
          <a:p>
            <a:pPr lvl="1">
              <a:defRPr/>
            </a:pPr>
            <a:r>
              <a:rPr lang="en-US" sz="1400" dirty="0"/>
              <a:t>“bring together the users and developers of MODFLOW and related modeling programs to present the latest innovations in model applications, discuss the capabilities and limitations of MODFLOW, and explore the needs and directions for future developments.”</a:t>
            </a:r>
          </a:p>
        </p:txBody>
      </p:sp>
      <p:pic>
        <p:nvPicPr>
          <p:cNvPr id="19459" name="Picture 1" descr="dsc_028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92466" y="5289247"/>
            <a:ext cx="2232995" cy="1483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0" name="Picture 2" descr="dsc_022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9644" y="5290076"/>
            <a:ext cx="2246115" cy="1491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823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FloridaAnalog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939" y="1453913"/>
            <a:ext cx="6064642" cy="4743719"/>
          </a:xfrm>
          <a:prstGeom prst="rect">
            <a:avLst/>
          </a:prstGeom>
        </p:spPr>
      </p:pic>
      <p:sp>
        <p:nvSpPr>
          <p:cNvPr id="3" name="Title 2">
            <a:extLst>
              <a:ext uri="{FF2B5EF4-FFF2-40B4-BE49-F238E27FC236}">
                <a16:creationId xmlns:a16="http://schemas.microsoft.com/office/drawing/2014/main" id="{7C91A6EC-D501-819A-FF1D-EA1CB099E5CD}"/>
              </a:ext>
            </a:extLst>
          </p:cNvPr>
          <p:cNvSpPr>
            <a:spLocks noGrp="1"/>
          </p:cNvSpPr>
          <p:nvPr>
            <p:ph type="title"/>
          </p:nvPr>
        </p:nvSpPr>
        <p:spPr/>
        <p:txBody>
          <a:bodyPr/>
          <a:lstStyle/>
          <a:p>
            <a:r>
              <a:rPr lang="en-US" dirty="0"/>
              <a:t>Groundwater Modeling (before computers)</a:t>
            </a:r>
          </a:p>
        </p:txBody>
      </p:sp>
      <p:sp>
        <p:nvSpPr>
          <p:cNvPr id="4" name="TextBox 3">
            <a:extLst>
              <a:ext uri="{FF2B5EF4-FFF2-40B4-BE49-F238E27FC236}">
                <a16:creationId xmlns:a16="http://schemas.microsoft.com/office/drawing/2014/main" id="{FC146C3D-B67C-94DC-D3E5-29108C7933A2}"/>
              </a:ext>
            </a:extLst>
          </p:cNvPr>
          <p:cNvSpPr txBox="1"/>
          <p:nvPr/>
        </p:nvSpPr>
        <p:spPr>
          <a:xfrm>
            <a:off x="7895645" y="3225609"/>
            <a:ext cx="3935896" cy="1569660"/>
          </a:xfrm>
          <a:prstGeom prst="rect">
            <a:avLst/>
          </a:prstGeom>
          <a:noFill/>
        </p:spPr>
        <p:txBody>
          <a:bodyPr wrap="square" rtlCol="0">
            <a:spAutoFit/>
          </a:bodyPr>
          <a:lstStyle/>
          <a:p>
            <a:r>
              <a:rPr lang="en-US" sz="3200" dirty="0">
                <a:solidFill>
                  <a:schemeClr val="bg1"/>
                </a:solidFill>
              </a:rPr>
              <a:t>Electric analog groundwater model of Miami, Florida.</a:t>
            </a:r>
          </a:p>
        </p:txBody>
      </p:sp>
    </p:spTree>
    <p:extLst>
      <p:ext uri="{BB962C8B-B14F-4D97-AF65-F5344CB8AC3E}">
        <p14:creationId xmlns:p14="http://schemas.microsoft.com/office/powerpoint/2010/main" val="3781277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DC35-F250-33FD-AF77-A8BB8640639D}"/>
              </a:ext>
            </a:extLst>
          </p:cNvPr>
          <p:cNvSpPr>
            <a:spLocks noGrp="1"/>
          </p:cNvSpPr>
          <p:nvPr>
            <p:ph type="title"/>
          </p:nvPr>
        </p:nvSpPr>
        <p:spPr/>
        <p:txBody>
          <a:bodyPr/>
          <a:lstStyle/>
          <a:p>
            <a:r>
              <a:rPr lang="en-US" dirty="0"/>
              <a:t>Training</a:t>
            </a:r>
          </a:p>
        </p:txBody>
      </p:sp>
      <p:pic>
        <p:nvPicPr>
          <p:cNvPr id="4" name="Picture 3">
            <a:extLst>
              <a:ext uri="{FF2B5EF4-FFF2-40B4-BE49-F238E27FC236}">
                <a16:creationId xmlns:a16="http://schemas.microsoft.com/office/drawing/2014/main" id="{21065393-76CD-87FA-58A8-DE5697D36BFF}"/>
              </a:ext>
            </a:extLst>
          </p:cNvPr>
          <p:cNvPicPr>
            <a:picLocks noChangeAspect="1"/>
          </p:cNvPicPr>
          <p:nvPr/>
        </p:nvPicPr>
        <p:blipFill>
          <a:blip r:embed="rId2"/>
          <a:stretch>
            <a:fillRect/>
          </a:stretch>
        </p:blipFill>
        <p:spPr>
          <a:xfrm>
            <a:off x="4961048" y="336399"/>
            <a:ext cx="2595316" cy="1946486"/>
          </a:xfrm>
          <a:prstGeom prst="rect">
            <a:avLst/>
          </a:prstGeom>
        </p:spPr>
      </p:pic>
      <p:pic>
        <p:nvPicPr>
          <p:cNvPr id="6" name="Picture 5" descr="A group of people posing for a photo&#10;&#10;Description automatically generated">
            <a:extLst>
              <a:ext uri="{FF2B5EF4-FFF2-40B4-BE49-F238E27FC236}">
                <a16:creationId xmlns:a16="http://schemas.microsoft.com/office/drawing/2014/main" id="{9C084097-8711-2390-109F-29B74B2C1348}"/>
              </a:ext>
            </a:extLst>
          </p:cNvPr>
          <p:cNvPicPr>
            <a:picLocks noChangeAspect="1"/>
          </p:cNvPicPr>
          <p:nvPr/>
        </p:nvPicPr>
        <p:blipFill>
          <a:blip r:embed="rId3"/>
          <a:stretch>
            <a:fillRect/>
          </a:stretch>
        </p:blipFill>
        <p:spPr>
          <a:xfrm>
            <a:off x="1781038" y="4431996"/>
            <a:ext cx="2710469" cy="2168375"/>
          </a:xfrm>
          <a:prstGeom prst="rect">
            <a:avLst/>
          </a:prstGeom>
        </p:spPr>
      </p:pic>
      <p:pic>
        <p:nvPicPr>
          <p:cNvPr id="8" name="Picture 7" descr="A group of people posing for a photo&#10;&#10;Description automatically generated">
            <a:extLst>
              <a:ext uri="{FF2B5EF4-FFF2-40B4-BE49-F238E27FC236}">
                <a16:creationId xmlns:a16="http://schemas.microsoft.com/office/drawing/2014/main" id="{63C2B3DE-1ACA-6782-C78F-759519D14C49}"/>
              </a:ext>
            </a:extLst>
          </p:cNvPr>
          <p:cNvPicPr>
            <a:picLocks noChangeAspect="1"/>
          </p:cNvPicPr>
          <p:nvPr/>
        </p:nvPicPr>
        <p:blipFill>
          <a:blip r:embed="rId4"/>
          <a:stretch>
            <a:fillRect/>
          </a:stretch>
        </p:blipFill>
        <p:spPr>
          <a:xfrm>
            <a:off x="1781038" y="1087271"/>
            <a:ext cx="3196611" cy="2397458"/>
          </a:xfrm>
          <a:prstGeom prst="rect">
            <a:avLst/>
          </a:prstGeom>
        </p:spPr>
      </p:pic>
      <p:pic>
        <p:nvPicPr>
          <p:cNvPr id="10" name="Picture 9" descr="A group of people posing for a photo&#10;&#10;Description automatically generated">
            <a:extLst>
              <a:ext uri="{FF2B5EF4-FFF2-40B4-BE49-F238E27FC236}">
                <a16:creationId xmlns:a16="http://schemas.microsoft.com/office/drawing/2014/main" id="{9367B72E-328E-E808-CE54-8B9312FBD418}"/>
              </a:ext>
            </a:extLst>
          </p:cNvPr>
          <p:cNvPicPr>
            <a:picLocks noChangeAspect="1"/>
          </p:cNvPicPr>
          <p:nvPr/>
        </p:nvPicPr>
        <p:blipFill>
          <a:blip r:embed="rId5"/>
          <a:stretch>
            <a:fillRect/>
          </a:stretch>
        </p:blipFill>
        <p:spPr>
          <a:xfrm>
            <a:off x="4572001" y="3230152"/>
            <a:ext cx="3204916" cy="2403687"/>
          </a:xfrm>
          <a:prstGeom prst="rect">
            <a:avLst/>
          </a:prstGeom>
        </p:spPr>
      </p:pic>
      <p:pic>
        <p:nvPicPr>
          <p:cNvPr id="12" name="Picture 11" descr="A group of people posing for a photo&#10;&#10;Description automatically generated">
            <a:extLst>
              <a:ext uri="{FF2B5EF4-FFF2-40B4-BE49-F238E27FC236}">
                <a16:creationId xmlns:a16="http://schemas.microsoft.com/office/drawing/2014/main" id="{9B35EB84-EA31-F412-DC74-426CFB0EF498}"/>
              </a:ext>
            </a:extLst>
          </p:cNvPr>
          <p:cNvPicPr>
            <a:picLocks noChangeAspect="1"/>
          </p:cNvPicPr>
          <p:nvPr/>
        </p:nvPicPr>
        <p:blipFill>
          <a:blip r:embed="rId6"/>
          <a:stretch>
            <a:fillRect/>
          </a:stretch>
        </p:blipFill>
        <p:spPr>
          <a:xfrm>
            <a:off x="7618941" y="4275774"/>
            <a:ext cx="2971800" cy="2376613"/>
          </a:xfrm>
          <a:prstGeom prst="rect">
            <a:avLst/>
          </a:prstGeom>
        </p:spPr>
      </p:pic>
      <p:pic>
        <p:nvPicPr>
          <p:cNvPr id="14" name="Picture 13" descr="A group of people posing for a photo&#10;&#10;Description automatically generated">
            <a:extLst>
              <a:ext uri="{FF2B5EF4-FFF2-40B4-BE49-F238E27FC236}">
                <a16:creationId xmlns:a16="http://schemas.microsoft.com/office/drawing/2014/main" id="{7522BD15-5F41-FDF1-731F-F6B6D9433A32}"/>
              </a:ext>
            </a:extLst>
          </p:cNvPr>
          <p:cNvPicPr>
            <a:picLocks noChangeAspect="1"/>
          </p:cNvPicPr>
          <p:nvPr/>
        </p:nvPicPr>
        <p:blipFill>
          <a:blip r:embed="rId7"/>
          <a:stretch>
            <a:fillRect/>
          </a:stretch>
        </p:blipFill>
        <p:spPr>
          <a:xfrm>
            <a:off x="7646357" y="1324883"/>
            <a:ext cx="2854599" cy="2282885"/>
          </a:xfrm>
          <a:prstGeom prst="rect">
            <a:avLst/>
          </a:prstGeom>
        </p:spPr>
      </p:pic>
    </p:spTree>
    <p:extLst>
      <p:ext uri="{BB962C8B-B14F-4D97-AF65-F5344CB8AC3E}">
        <p14:creationId xmlns:p14="http://schemas.microsoft.com/office/powerpoint/2010/main" val="3727429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val 205">
            <a:extLst>
              <a:ext uri="{FF2B5EF4-FFF2-40B4-BE49-F238E27FC236}">
                <a16:creationId xmlns:a16="http://schemas.microsoft.com/office/drawing/2014/main" id="{3D020E48-114F-7E4D-BD25-2470D6E1A7E8}"/>
              </a:ext>
            </a:extLst>
          </p:cNvPr>
          <p:cNvSpPr>
            <a:spLocks noChangeAspect="1"/>
          </p:cNvSpPr>
          <p:nvPr/>
        </p:nvSpPr>
        <p:spPr bwMode="auto">
          <a:xfrm>
            <a:off x="4298603" y="1606142"/>
            <a:ext cx="3598199" cy="3598199"/>
          </a:xfrm>
          <a:prstGeom prst="ellipse">
            <a:avLst/>
          </a:prstGeom>
          <a:noFill/>
          <a:ln w="28575" cap="flat" cmpd="sng" algn="ctr">
            <a:solidFill>
              <a:schemeClr val="accent5">
                <a:lumMod val="75000"/>
              </a:schemeClr>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a:endParaRPr lang="en-US" sz="3000"/>
          </a:p>
        </p:txBody>
      </p:sp>
      <p:sp>
        <p:nvSpPr>
          <p:cNvPr id="7" name="Donut 6">
            <a:extLst>
              <a:ext uri="{FF2B5EF4-FFF2-40B4-BE49-F238E27FC236}">
                <a16:creationId xmlns:a16="http://schemas.microsoft.com/office/drawing/2014/main" id="{AD2CF12C-514E-C94B-8586-E97F976BA357}"/>
              </a:ext>
            </a:extLst>
          </p:cNvPr>
          <p:cNvSpPr>
            <a:spLocks noChangeAspect="1"/>
          </p:cNvSpPr>
          <p:nvPr/>
        </p:nvSpPr>
        <p:spPr bwMode="auto">
          <a:xfrm>
            <a:off x="4758216" y="2037562"/>
            <a:ext cx="2727152" cy="2727152"/>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ctr" anchorCtr="0" compatLnSpc="1">
            <a:prstTxWarp prst="textNoShape">
              <a:avLst/>
            </a:prstTxWarp>
          </a:bodyPr>
          <a:lstStyle/>
          <a:p>
            <a:pPr algn="ctr" defTabSz="685800"/>
            <a:endParaRPr lang="en-US" sz="750" dirty="0">
              <a:solidFill>
                <a:schemeClr val="accent1">
                  <a:lumMod val="40000"/>
                  <a:lumOff val="60000"/>
                </a:schemeClr>
              </a:solidFill>
            </a:endParaRPr>
          </a:p>
        </p:txBody>
      </p:sp>
      <p:grpSp>
        <p:nvGrpSpPr>
          <p:cNvPr id="115" name="Group 114">
            <a:extLst>
              <a:ext uri="{FF2B5EF4-FFF2-40B4-BE49-F238E27FC236}">
                <a16:creationId xmlns:a16="http://schemas.microsoft.com/office/drawing/2014/main" id="{6712909C-27BD-3047-86A3-9E78B6A9BCDC}"/>
              </a:ext>
            </a:extLst>
          </p:cNvPr>
          <p:cNvGrpSpPr/>
          <p:nvPr/>
        </p:nvGrpSpPr>
        <p:grpSpPr>
          <a:xfrm>
            <a:off x="2895602" y="856314"/>
            <a:ext cx="6595315" cy="5182968"/>
            <a:chOff x="304800" y="-1248"/>
            <a:chExt cx="8793753" cy="6910623"/>
          </a:xfrm>
        </p:grpSpPr>
        <p:sp>
          <p:nvSpPr>
            <p:cNvPr id="26" name="TextBox 25">
              <a:extLst>
                <a:ext uri="{FF2B5EF4-FFF2-40B4-BE49-F238E27FC236}">
                  <a16:creationId xmlns:a16="http://schemas.microsoft.com/office/drawing/2014/main" id="{D8AB087A-5937-2641-97CF-DE71FA8C01DD}"/>
                </a:ext>
              </a:extLst>
            </p:cNvPr>
            <p:cNvSpPr txBox="1"/>
            <p:nvPr/>
          </p:nvSpPr>
          <p:spPr>
            <a:xfrm>
              <a:off x="7405946" y="1330136"/>
              <a:ext cx="1101156" cy="738664"/>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MODPATH</a:t>
              </a:r>
            </a:p>
            <a:p>
              <a:r>
                <a:rPr lang="en-US" sz="750" b="1" dirty="0">
                  <a:solidFill>
                    <a:schemeClr val="accent6">
                      <a:lumMod val="20000"/>
                      <a:lumOff val="80000"/>
                    </a:schemeClr>
                  </a:solidFill>
                  <a:latin typeface="Abadi" panose="020B0604020104020204" pitchFamily="34" charset="0"/>
                </a:rPr>
                <a:t>mod-PATH3DU</a:t>
              </a:r>
            </a:p>
            <a:p>
              <a:r>
                <a:rPr lang="en-US" sz="750" b="1" dirty="0">
                  <a:solidFill>
                    <a:schemeClr val="accent6">
                      <a:lumMod val="20000"/>
                      <a:lumOff val="80000"/>
                    </a:schemeClr>
                  </a:solidFill>
                  <a:latin typeface="Abadi" panose="020B0604020104020204" pitchFamily="34" charset="0"/>
                </a:rPr>
                <a:t>PATH3D</a:t>
              </a:r>
            </a:p>
            <a:p>
              <a:r>
                <a:rPr lang="en-US" sz="750" b="1" dirty="0" err="1">
                  <a:solidFill>
                    <a:schemeClr val="accent6">
                      <a:lumMod val="20000"/>
                      <a:lumOff val="80000"/>
                    </a:schemeClr>
                  </a:solidFill>
                  <a:latin typeface="Abadi" panose="020B0604020104020204" pitchFamily="34" charset="0"/>
                </a:rPr>
                <a:t>FlowSource</a:t>
              </a:r>
              <a:endParaRPr lang="en-US" sz="750" b="1" dirty="0">
                <a:solidFill>
                  <a:schemeClr val="accent6">
                    <a:lumMod val="20000"/>
                    <a:lumOff val="80000"/>
                  </a:schemeClr>
                </a:solidFill>
                <a:latin typeface="Abadi" panose="020B0604020104020204" pitchFamily="34" charset="0"/>
              </a:endParaRPr>
            </a:p>
          </p:txBody>
        </p:sp>
        <p:sp>
          <p:nvSpPr>
            <p:cNvPr id="27" name="TextBox 26">
              <a:extLst>
                <a:ext uri="{FF2B5EF4-FFF2-40B4-BE49-F238E27FC236}">
                  <a16:creationId xmlns:a16="http://schemas.microsoft.com/office/drawing/2014/main" id="{3987098E-40E6-C84A-A635-97065B4A87E6}"/>
                </a:ext>
              </a:extLst>
            </p:cNvPr>
            <p:cNvSpPr txBox="1"/>
            <p:nvPr/>
          </p:nvSpPr>
          <p:spPr>
            <a:xfrm>
              <a:off x="7952512" y="3191794"/>
              <a:ext cx="1146041" cy="430887"/>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MODFLOW-USG</a:t>
              </a:r>
            </a:p>
            <a:p>
              <a:r>
                <a:rPr lang="en-US" sz="750" b="1" dirty="0">
                  <a:solidFill>
                    <a:schemeClr val="accent6">
                      <a:lumMod val="20000"/>
                      <a:lumOff val="80000"/>
                    </a:schemeClr>
                  </a:solidFill>
                  <a:latin typeface="Abadi" panose="020B0604020104020204" pitchFamily="34" charset="0"/>
                </a:rPr>
                <a:t>CFP, VKD</a:t>
              </a:r>
            </a:p>
          </p:txBody>
        </p:sp>
        <p:sp>
          <p:nvSpPr>
            <p:cNvPr id="28" name="TextBox 27">
              <a:extLst>
                <a:ext uri="{FF2B5EF4-FFF2-40B4-BE49-F238E27FC236}">
                  <a16:creationId xmlns:a16="http://schemas.microsoft.com/office/drawing/2014/main" id="{0772D031-BCBA-7A48-9912-1B8EF9872B27}"/>
                </a:ext>
              </a:extLst>
            </p:cNvPr>
            <p:cNvSpPr txBox="1"/>
            <p:nvPr/>
          </p:nvSpPr>
          <p:spPr>
            <a:xfrm>
              <a:off x="7850290" y="4577139"/>
              <a:ext cx="955817"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PESTPP-OPT</a:t>
              </a:r>
            </a:p>
            <a:p>
              <a:r>
                <a:rPr lang="en-US" sz="750" b="1" dirty="0">
                  <a:solidFill>
                    <a:schemeClr val="accent6">
                      <a:lumMod val="20000"/>
                      <a:lumOff val="80000"/>
                    </a:schemeClr>
                  </a:solidFill>
                  <a:latin typeface="Abadi" panose="020B0604020104020204" pitchFamily="34" charset="0"/>
                </a:rPr>
                <a:t>MODSIM</a:t>
              </a:r>
            </a:p>
            <a:p>
              <a:r>
                <a:rPr lang="en-US" sz="750" b="1" dirty="0">
                  <a:solidFill>
                    <a:schemeClr val="accent6">
                      <a:lumMod val="20000"/>
                      <a:lumOff val="80000"/>
                    </a:schemeClr>
                  </a:solidFill>
                  <a:latin typeface="Abadi" panose="020B0604020104020204" pitchFamily="34" charset="0"/>
                </a:rPr>
                <a:t>GWM</a:t>
              </a:r>
            </a:p>
          </p:txBody>
        </p:sp>
        <p:sp>
          <p:nvSpPr>
            <p:cNvPr id="29" name="TextBox 28">
              <a:extLst>
                <a:ext uri="{FF2B5EF4-FFF2-40B4-BE49-F238E27FC236}">
                  <a16:creationId xmlns:a16="http://schemas.microsoft.com/office/drawing/2014/main" id="{C53D0A71-1D3D-644E-BA64-7141193C0CC4}"/>
                </a:ext>
              </a:extLst>
            </p:cNvPr>
            <p:cNvSpPr txBox="1"/>
            <p:nvPr/>
          </p:nvSpPr>
          <p:spPr>
            <a:xfrm>
              <a:off x="6649900" y="6003387"/>
              <a:ext cx="724985"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UZF</a:t>
              </a:r>
            </a:p>
            <a:p>
              <a:r>
                <a:rPr lang="en-US" sz="750" b="1" dirty="0">
                  <a:solidFill>
                    <a:schemeClr val="accent6">
                      <a:lumMod val="20000"/>
                      <a:lumOff val="80000"/>
                    </a:schemeClr>
                  </a:solidFill>
                  <a:latin typeface="Abadi" panose="020B0604020104020204" pitchFamily="34" charset="0"/>
                </a:rPr>
                <a:t>HYDRUS</a:t>
              </a:r>
            </a:p>
            <a:p>
              <a:r>
                <a:rPr lang="en-US" sz="750" b="1" dirty="0">
                  <a:solidFill>
                    <a:schemeClr val="accent6">
                      <a:lumMod val="20000"/>
                      <a:lumOff val="80000"/>
                    </a:schemeClr>
                  </a:solidFill>
                  <a:latin typeface="Abadi" panose="020B0604020104020204" pitchFamily="34" charset="0"/>
                </a:rPr>
                <a:t>VSF</a:t>
              </a:r>
            </a:p>
          </p:txBody>
        </p:sp>
        <p:sp>
          <p:nvSpPr>
            <p:cNvPr id="30" name="TextBox 29">
              <a:extLst>
                <a:ext uri="{FF2B5EF4-FFF2-40B4-BE49-F238E27FC236}">
                  <a16:creationId xmlns:a16="http://schemas.microsoft.com/office/drawing/2014/main" id="{0336FF40-7365-0045-923B-B4DCB439CA85}"/>
                </a:ext>
              </a:extLst>
            </p:cNvPr>
            <p:cNvSpPr txBox="1"/>
            <p:nvPr/>
          </p:nvSpPr>
          <p:spPr>
            <a:xfrm>
              <a:off x="5334000" y="6324599"/>
              <a:ext cx="789105"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SFR, SWR</a:t>
              </a:r>
            </a:p>
            <a:p>
              <a:r>
                <a:rPr lang="en-US" sz="750" b="1" dirty="0">
                  <a:solidFill>
                    <a:schemeClr val="accent6">
                      <a:lumMod val="20000"/>
                      <a:lumOff val="80000"/>
                    </a:schemeClr>
                  </a:solidFill>
                  <a:latin typeface="Abadi" panose="020B0604020104020204" pitchFamily="34" charset="0"/>
                </a:rPr>
                <a:t>HEC-RAS</a:t>
              </a:r>
            </a:p>
            <a:p>
              <a:r>
                <a:rPr lang="en-US" sz="750" b="1" dirty="0">
                  <a:solidFill>
                    <a:schemeClr val="accent6">
                      <a:lumMod val="20000"/>
                      <a:lumOff val="80000"/>
                    </a:schemeClr>
                  </a:solidFill>
                  <a:latin typeface="Abadi" panose="020B0604020104020204" pitchFamily="34" charset="0"/>
                </a:rPr>
                <a:t>BRANCH</a:t>
              </a:r>
            </a:p>
          </p:txBody>
        </p:sp>
        <p:sp>
          <p:nvSpPr>
            <p:cNvPr id="31" name="TextBox 30">
              <a:extLst>
                <a:ext uri="{FF2B5EF4-FFF2-40B4-BE49-F238E27FC236}">
                  <a16:creationId xmlns:a16="http://schemas.microsoft.com/office/drawing/2014/main" id="{2AD2A765-61A7-FB4A-946C-7F5D0DE29511}"/>
                </a:ext>
              </a:extLst>
            </p:cNvPr>
            <p:cNvSpPr txBox="1"/>
            <p:nvPr/>
          </p:nvSpPr>
          <p:spPr>
            <a:xfrm>
              <a:off x="1886867" y="6064512"/>
              <a:ext cx="677964"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PEST</a:t>
              </a:r>
            </a:p>
            <a:p>
              <a:r>
                <a:rPr lang="en-US" sz="750" b="1" dirty="0">
                  <a:solidFill>
                    <a:schemeClr val="accent6">
                      <a:lumMod val="20000"/>
                      <a:lumOff val="80000"/>
                    </a:schemeClr>
                  </a:solidFill>
                  <a:latin typeface="Abadi" panose="020B0604020104020204" pitchFamily="34" charset="0"/>
                </a:rPr>
                <a:t>PESTPP</a:t>
              </a:r>
            </a:p>
            <a:p>
              <a:r>
                <a:rPr lang="en-US" sz="750" b="1" dirty="0">
                  <a:solidFill>
                    <a:schemeClr val="accent6">
                      <a:lumMod val="20000"/>
                      <a:lumOff val="80000"/>
                    </a:schemeClr>
                  </a:solidFill>
                  <a:latin typeface="Abadi" panose="020B0604020104020204" pitchFamily="34" charset="0"/>
                </a:rPr>
                <a:t>UCODE</a:t>
              </a:r>
            </a:p>
          </p:txBody>
        </p:sp>
        <p:sp>
          <p:nvSpPr>
            <p:cNvPr id="32" name="TextBox 31">
              <a:extLst>
                <a:ext uri="{FF2B5EF4-FFF2-40B4-BE49-F238E27FC236}">
                  <a16:creationId xmlns:a16="http://schemas.microsoft.com/office/drawing/2014/main" id="{DF1EDA36-FB53-0B42-8E13-9CD8E1A66BE3}"/>
                </a:ext>
              </a:extLst>
            </p:cNvPr>
            <p:cNvSpPr txBox="1"/>
            <p:nvPr/>
          </p:nvSpPr>
          <p:spPr>
            <a:xfrm>
              <a:off x="612203" y="5127389"/>
              <a:ext cx="1146041" cy="430887"/>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MODFLOW-USG</a:t>
              </a:r>
            </a:p>
            <a:p>
              <a:r>
                <a:rPr lang="en-US" sz="750" b="1" dirty="0">
                  <a:solidFill>
                    <a:schemeClr val="accent6">
                      <a:lumMod val="20000"/>
                      <a:lumOff val="80000"/>
                    </a:schemeClr>
                  </a:solidFill>
                  <a:latin typeface="Abadi" panose="020B0604020104020204" pitchFamily="34" charset="0"/>
                </a:rPr>
                <a:t>MODFLOW 6</a:t>
              </a:r>
            </a:p>
          </p:txBody>
        </p:sp>
        <p:sp>
          <p:nvSpPr>
            <p:cNvPr id="33" name="TextBox 32">
              <a:extLst>
                <a:ext uri="{FF2B5EF4-FFF2-40B4-BE49-F238E27FC236}">
                  <a16:creationId xmlns:a16="http://schemas.microsoft.com/office/drawing/2014/main" id="{5574BF84-B31B-B844-9731-5A1D1A1798AC}"/>
                </a:ext>
              </a:extLst>
            </p:cNvPr>
            <p:cNvSpPr txBox="1"/>
            <p:nvPr/>
          </p:nvSpPr>
          <p:spPr>
            <a:xfrm>
              <a:off x="463877" y="3219310"/>
              <a:ext cx="551861" cy="430887"/>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SUB</a:t>
              </a:r>
            </a:p>
            <a:p>
              <a:r>
                <a:rPr lang="en-US" sz="750" b="1" dirty="0">
                  <a:solidFill>
                    <a:schemeClr val="accent6">
                      <a:lumMod val="20000"/>
                      <a:lumOff val="80000"/>
                    </a:schemeClr>
                  </a:solidFill>
                  <a:latin typeface="Abadi" panose="020B0604020104020204" pitchFamily="34" charset="0"/>
                </a:rPr>
                <a:t>CSUB</a:t>
              </a:r>
            </a:p>
          </p:txBody>
        </p:sp>
        <p:sp>
          <p:nvSpPr>
            <p:cNvPr id="34" name="TextBox 33">
              <a:extLst>
                <a:ext uri="{FF2B5EF4-FFF2-40B4-BE49-F238E27FC236}">
                  <a16:creationId xmlns:a16="http://schemas.microsoft.com/office/drawing/2014/main" id="{1B0E34B7-440E-BC47-8718-2CD710145036}"/>
                </a:ext>
              </a:extLst>
            </p:cNvPr>
            <p:cNvSpPr txBox="1"/>
            <p:nvPr/>
          </p:nvSpPr>
          <p:spPr>
            <a:xfrm>
              <a:off x="304800" y="1676400"/>
              <a:ext cx="1135353" cy="738664"/>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SAMG</a:t>
              </a:r>
            </a:p>
            <a:p>
              <a:r>
                <a:rPr lang="en-US" sz="750" b="1" dirty="0">
                  <a:solidFill>
                    <a:schemeClr val="accent6">
                      <a:lumMod val="20000"/>
                      <a:lumOff val="80000"/>
                    </a:schemeClr>
                  </a:solidFill>
                  <a:latin typeface="Abadi" panose="020B0604020104020204" pitchFamily="34" charset="0"/>
                </a:rPr>
                <a:t>PKS-MODFLOW</a:t>
              </a:r>
            </a:p>
            <a:p>
              <a:r>
                <a:rPr lang="en-US" sz="750" b="1" dirty="0">
                  <a:solidFill>
                    <a:schemeClr val="accent6">
                      <a:lumMod val="20000"/>
                      <a:lumOff val="80000"/>
                    </a:schemeClr>
                  </a:solidFill>
                  <a:latin typeface="Abadi" panose="020B0604020104020204" pitchFamily="34" charset="0"/>
                </a:rPr>
                <a:t>PKS-SEAWAT</a:t>
              </a:r>
            </a:p>
            <a:p>
              <a:r>
                <a:rPr lang="en-US" sz="750" b="1" dirty="0">
                  <a:solidFill>
                    <a:schemeClr val="accent6">
                      <a:lumMod val="20000"/>
                      <a:lumOff val="80000"/>
                    </a:schemeClr>
                  </a:solidFill>
                  <a:latin typeface="Abadi" panose="020B0604020104020204" pitchFamily="34" charset="0"/>
                </a:rPr>
                <a:t>MODFLOW 6</a:t>
              </a:r>
            </a:p>
          </p:txBody>
        </p:sp>
        <p:sp>
          <p:nvSpPr>
            <p:cNvPr id="35" name="TextBox 34">
              <a:extLst>
                <a:ext uri="{FF2B5EF4-FFF2-40B4-BE49-F238E27FC236}">
                  <a16:creationId xmlns:a16="http://schemas.microsoft.com/office/drawing/2014/main" id="{1CECF81D-7C5D-F640-BC07-A88083FB7EFC}"/>
                </a:ext>
              </a:extLst>
            </p:cNvPr>
            <p:cNvSpPr txBox="1"/>
            <p:nvPr/>
          </p:nvSpPr>
          <p:spPr>
            <a:xfrm>
              <a:off x="1390157" y="298581"/>
              <a:ext cx="1274281"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GSFLOW-PRMS</a:t>
              </a:r>
            </a:p>
            <a:p>
              <a:r>
                <a:rPr lang="en-US" sz="750" b="1" dirty="0">
                  <a:solidFill>
                    <a:schemeClr val="accent6">
                      <a:lumMod val="20000"/>
                      <a:lumOff val="80000"/>
                    </a:schemeClr>
                  </a:solidFill>
                  <a:latin typeface="Abadi" panose="020B0604020104020204" pitchFamily="34" charset="0"/>
                </a:rPr>
                <a:t>SWB, HSPF, SWAT</a:t>
              </a:r>
            </a:p>
            <a:p>
              <a:r>
                <a:rPr lang="en-US" sz="750" b="1" dirty="0">
                  <a:solidFill>
                    <a:schemeClr val="accent6">
                      <a:lumMod val="20000"/>
                      <a:lumOff val="80000"/>
                    </a:schemeClr>
                  </a:solidFill>
                  <a:latin typeface="Abadi" panose="020B0604020104020204" pitchFamily="34" charset="0"/>
                </a:rPr>
                <a:t>OWHM</a:t>
              </a:r>
            </a:p>
          </p:txBody>
        </p:sp>
        <p:sp>
          <p:nvSpPr>
            <p:cNvPr id="36" name="TextBox 35">
              <a:extLst>
                <a:ext uri="{FF2B5EF4-FFF2-40B4-BE49-F238E27FC236}">
                  <a16:creationId xmlns:a16="http://schemas.microsoft.com/office/drawing/2014/main" id="{2241C080-9F9B-B947-A020-253A25A1688B}"/>
                </a:ext>
              </a:extLst>
            </p:cNvPr>
            <p:cNvSpPr txBox="1"/>
            <p:nvPr/>
          </p:nvSpPr>
          <p:spPr>
            <a:xfrm>
              <a:off x="2946400" y="-1248"/>
              <a:ext cx="1334127" cy="738664"/>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MODFLOW 6 </a:t>
              </a:r>
            </a:p>
            <a:p>
              <a:r>
                <a:rPr lang="en-US" sz="750" b="1" dirty="0">
                  <a:solidFill>
                    <a:schemeClr val="accent6">
                      <a:lumMod val="20000"/>
                      <a:lumOff val="80000"/>
                    </a:schemeClr>
                  </a:solidFill>
                  <a:latin typeface="Abadi" panose="020B0604020104020204" pitchFamily="34" charset="0"/>
                </a:rPr>
                <a:t>MT3DMS</a:t>
              </a:r>
            </a:p>
            <a:p>
              <a:r>
                <a:rPr lang="en-US" sz="750" b="1" dirty="0">
                  <a:solidFill>
                    <a:schemeClr val="accent6">
                      <a:lumMod val="20000"/>
                      <a:lumOff val="80000"/>
                    </a:schemeClr>
                  </a:solidFill>
                  <a:latin typeface="Abadi" panose="020B0604020104020204" pitchFamily="34" charset="0"/>
                </a:rPr>
                <a:t>MT3D-USGS, USG</a:t>
              </a:r>
            </a:p>
            <a:p>
              <a:r>
                <a:rPr lang="en-US" sz="750" b="1" dirty="0">
                  <a:solidFill>
                    <a:schemeClr val="accent6">
                      <a:lumMod val="20000"/>
                      <a:lumOff val="80000"/>
                    </a:schemeClr>
                  </a:solidFill>
                  <a:latin typeface="Abadi" panose="020B0604020104020204" pitchFamily="34" charset="0"/>
                </a:rPr>
                <a:t>SEAWAT, SWI, GWT</a:t>
              </a:r>
            </a:p>
          </p:txBody>
        </p:sp>
        <p:sp>
          <p:nvSpPr>
            <p:cNvPr id="37" name="TextBox 36">
              <a:extLst>
                <a:ext uri="{FF2B5EF4-FFF2-40B4-BE49-F238E27FC236}">
                  <a16:creationId xmlns:a16="http://schemas.microsoft.com/office/drawing/2014/main" id="{260313D4-E063-C547-87C2-4B45D3B6CDBD}"/>
                </a:ext>
              </a:extLst>
            </p:cNvPr>
            <p:cNvSpPr txBox="1"/>
            <p:nvPr/>
          </p:nvSpPr>
          <p:spPr>
            <a:xfrm>
              <a:off x="6510282" y="303752"/>
              <a:ext cx="1237945"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PHREEQC-PHT3D</a:t>
              </a:r>
            </a:p>
            <a:p>
              <a:r>
                <a:rPr lang="en-US" sz="750" b="1" dirty="0">
                  <a:solidFill>
                    <a:schemeClr val="accent6">
                      <a:lumMod val="20000"/>
                      <a:lumOff val="80000"/>
                    </a:schemeClr>
                  </a:solidFill>
                  <a:latin typeface="Abadi" panose="020B0604020104020204" pitchFamily="34" charset="0"/>
                </a:rPr>
                <a:t>PHWAT</a:t>
              </a:r>
            </a:p>
            <a:p>
              <a:r>
                <a:rPr lang="en-US" sz="750" b="1" dirty="0">
                  <a:solidFill>
                    <a:schemeClr val="accent6">
                      <a:lumMod val="20000"/>
                      <a:lumOff val="80000"/>
                    </a:schemeClr>
                  </a:solidFill>
                  <a:latin typeface="Abadi" panose="020B0604020104020204" pitchFamily="34" charset="0"/>
                </a:rPr>
                <a:t>RT3D</a:t>
              </a:r>
            </a:p>
          </p:txBody>
        </p:sp>
      </p:grpSp>
      <p:cxnSp>
        <p:nvCxnSpPr>
          <p:cNvPr id="39" name="Straight Connector 38">
            <a:extLst>
              <a:ext uri="{FF2B5EF4-FFF2-40B4-BE49-F238E27FC236}">
                <a16:creationId xmlns:a16="http://schemas.microsoft.com/office/drawing/2014/main" id="{33A3A99F-2811-DA4B-81BE-922413C9A17D}"/>
              </a:ext>
            </a:extLst>
          </p:cNvPr>
          <p:cNvCxnSpPr>
            <a:cxnSpLocks/>
            <a:stCxn id="37" idx="1"/>
            <a:endCxn id="194" idx="7"/>
          </p:cNvCxnSpPr>
          <p:nvPr/>
        </p:nvCxnSpPr>
        <p:spPr bwMode="auto">
          <a:xfrm flipH="1">
            <a:off x="7303585" y="1304355"/>
            <a:ext cx="246129" cy="25070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a:extLst>
              <a:ext uri="{FF2B5EF4-FFF2-40B4-BE49-F238E27FC236}">
                <a16:creationId xmlns:a16="http://schemas.microsoft.com/office/drawing/2014/main" id="{553FBAC3-62F5-2C40-A998-B7771068920C}"/>
              </a:ext>
            </a:extLst>
          </p:cNvPr>
          <p:cNvCxnSpPr>
            <a:cxnSpLocks/>
            <a:stCxn id="26" idx="1"/>
            <a:endCxn id="203" idx="7"/>
          </p:cNvCxnSpPr>
          <p:nvPr/>
        </p:nvCxnSpPr>
        <p:spPr bwMode="auto">
          <a:xfrm flipH="1">
            <a:off x="7979573" y="2131851"/>
            <a:ext cx="241888" cy="8760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0D7BECAA-7B92-C44E-BC0F-F748B470446A}"/>
              </a:ext>
            </a:extLst>
          </p:cNvPr>
          <p:cNvCxnSpPr>
            <a:cxnSpLocks/>
            <a:stCxn id="27" idx="1"/>
            <a:endCxn id="202" idx="6"/>
          </p:cNvCxnSpPr>
          <p:nvPr/>
        </p:nvCxnSpPr>
        <p:spPr bwMode="auto">
          <a:xfrm flipH="1" flipV="1">
            <a:off x="8346089" y="3411421"/>
            <a:ext cx="285297" cy="125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a:extLst>
              <a:ext uri="{FF2B5EF4-FFF2-40B4-BE49-F238E27FC236}">
                <a16:creationId xmlns:a16="http://schemas.microsoft.com/office/drawing/2014/main" id="{1AE951DC-53B0-9B48-BD62-BF86A8DE2B47}"/>
              </a:ext>
            </a:extLst>
          </p:cNvPr>
          <p:cNvCxnSpPr>
            <a:cxnSpLocks/>
            <a:stCxn id="28" idx="1"/>
            <a:endCxn id="204" idx="6"/>
          </p:cNvCxnSpPr>
          <p:nvPr/>
        </p:nvCxnSpPr>
        <p:spPr bwMode="auto">
          <a:xfrm flipH="1" flipV="1">
            <a:off x="8087499" y="4348822"/>
            <a:ext cx="467221" cy="160574"/>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Connector 53">
            <a:extLst>
              <a:ext uri="{FF2B5EF4-FFF2-40B4-BE49-F238E27FC236}">
                <a16:creationId xmlns:a16="http://schemas.microsoft.com/office/drawing/2014/main" id="{D32746D5-731B-4545-82F1-734A9CFCDF45}"/>
              </a:ext>
            </a:extLst>
          </p:cNvPr>
          <p:cNvCxnSpPr>
            <a:cxnSpLocks/>
            <a:stCxn id="201" idx="5"/>
            <a:endCxn id="29" idx="1"/>
          </p:cNvCxnSpPr>
          <p:nvPr/>
        </p:nvCxnSpPr>
        <p:spPr bwMode="auto">
          <a:xfrm>
            <a:off x="7311156" y="5279336"/>
            <a:ext cx="343271" cy="299747"/>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a:extLst>
              <a:ext uri="{FF2B5EF4-FFF2-40B4-BE49-F238E27FC236}">
                <a16:creationId xmlns:a16="http://schemas.microsoft.com/office/drawing/2014/main" id="{D4C1D05E-50D5-DB49-98FF-CAB0C032AE4D}"/>
              </a:ext>
            </a:extLst>
          </p:cNvPr>
          <p:cNvCxnSpPr>
            <a:cxnSpLocks/>
            <a:stCxn id="205" idx="4"/>
            <a:endCxn id="30" idx="1"/>
          </p:cNvCxnSpPr>
          <p:nvPr/>
        </p:nvCxnSpPr>
        <p:spPr bwMode="auto">
          <a:xfrm>
            <a:off x="6128627" y="5645183"/>
            <a:ext cx="538875" cy="17480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a:extLst>
              <a:ext uri="{FF2B5EF4-FFF2-40B4-BE49-F238E27FC236}">
                <a16:creationId xmlns:a16="http://schemas.microsoft.com/office/drawing/2014/main" id="{8676AB19-14F4-FB4D-8A8E-1A280817BEDF}"/>
              </a:ext>
            </a:extLst>
          </p:cNvPr>
          <p:cNvCxnSpPr>
            <a:cxnSpLocks/>
            <a:stCxn id="31" idx="3"/>
            <a:endCxn id="200" idx="3"/>
          </p:cNvCxnSpPr>
          <p:nvPr/>
        </p:nvCxnSpPr>
        <p:spPr bwMode="auto">
          <a:xfrm flipV="1">
            <a:off x="4590624" y="5261502"/>
            <a:ext cx="310092" cy="36342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CBEA30DB-1128-0B49-BF55-EFEBD640EAF9}"/>
              </a:ext>
            </a:extLst>
          </p:cNvPr>
          <p:cNvCxnSpPr>
            <a:cxnSpLocks/>
            <a:stCxn id="32" idx="3"/>
            <a:endCxn id="199" idx="3"/>
          </p:cNvCxnSpPr>
          <p:nvPr/>
        </p:nvCxnSpPr>
        <p:spPr bwMode="auto">
          <a:xfrm flipV="1">
            <a:off x="3985684" y="4609035"/>
            <a:ext cx="269890" cy="255341"/>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70">
            <a:extLst>
              <a:ext uri="{FF2B5EF4-FFF2-40B4-BE49-F238E27FC236}">
                <a16:creationId xmlns:a16="http://schemas.microsoft.com/office/drawing/2014/main" id="{541B484A-5786-D14C-B20F-A044076F961E}"/>
              </a:ext>
            </a:extLst>
          </p:cNvPr>
          <p:cNvCxnSpPr>
            <a:cxnSpLocks/>
            <a:stCxn id="33" idx="3"/>
            <a:endCxn id="198" idx="2"/>
          </p:cNvCxnSpPr>
          <p:nvPr/>
        </p:nvCxnSpPr>
        <p:spPr bwMode="auto">
          <a:xfrm flipV="1">
            <a:off x="3428805" y="3432948"/>
            <a:ext cx="465710" cy="369"/>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4" name="Straight Connector 73">
            <a:extLst>
              <a:ext uri="{FF2B5EF4-FFF2-40B4-BE49-F238E27FC236}">
                <a16:creationId xmlns:a16="http://schemas.microsoft.com/office/drawing/2014/main" id="{70E10F68-68C7-804E-A7EE-F88806081984}"/>
              </a:ext>
            </a:extLst>
          </p:cNvPr>
          <p:cNvCxnSpPr>
            <a:cxnSpLocks/>
            <a:stCxn id="34" idx="3"/>
            <a:endCxn id="197" idx="2"/>
          </p:cNvCxnSpPr>
          <p:nvPr/>
        </p:nvCxnSpPr>
        <p:spPr bwMode="auto">
          <a:xfrm>
            <a:off x="3747116" y="2391550"/>
            <a:ext cx="370560" cy="172273"/>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8" name="Straight Connector 77">
            <a:extLst>
              <a:ext uri="{FF2B5EF4-FFF2-40B4-BE49-F238E27FC236}">
                <a16:creationId xmlns:a16="http://schemas.microsoft.com/office/drawing/2014/main" id="{8CFEB7E7-3031-7349-9BF8-46838107382D}"/>
              </a:ext>
            </a:extLst>
          </p:cNvPr>
          <p:cNvCxnSpPr>
            <a:cxnSpLocks/>
            <a:stCxn id="35" idx="3"/>
            <a:endCxn id="196" idx="1"/>
          </p:cNvCxnSpPr>
          <p:nvPr/>
        </p:nvCxnSpPr>
        <p:spPr bwMode="auto">
          <a:xfrm>
            <a:off x="4665331" y="1300477"/>
            <a:ext cx="231093" cy="28271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80">
            <a:extLst>
              <a:ext uri="{FF2B5EF4-FFF2-40B4-BE49-F238E27FC236}">
                <a16:creationId xmlns:a16="http://schemas.microsoft.com/office/drawing/2014/main" id="{55AB3ECD-40C1-2342-9744-48C9294790F3}"/>
              </a:ext>
            </a:extLst>
          </p:cNvPr>
          <p:cNvCxnSpPr>
            <a:cxnSpLocks/>
            <a:endCxn id="195" idx="0"/>
          </p:cNvCxnSpPr>
          <p:nvPr/>
        </p:nvCxnSpPr>
        <p:spPr bwMode="auto">
          <a:xfrm>
            <a:off x="5563857" y="1081186"/>
            <a:ext cx="522590" cy="12859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 name="TextBox 93">
            <a:extLst>
              <a:ext uri="{FF2B5EF4-FFF2-40B4-BE49-F238E27FC236}">
                <a16:creationId xmlns:a16="http://schemas.microsoft.com/office/drawing/2014/main" id="{B2AE7FDA-6AB3-064D-8455-2A13EEB72D2F}"/>
              </a:ext>
            </a:extLst>
          </p:cNvPr>
          <p:cNvSpPr txBox="1"/>
          <p:nvPr/>
        </p:nvSpPr>
        <p:spPr>
          <a:xfrm>
            <a:off x="7857218" y="5573154"/>
            <a:ext cx="1741182" cy="507831"/>
          </a:xfrm>
          <a:prstGeom prst="rect">
            <a:avLst/>
          </a:prstGeom>
          <a:noFill/>
        </p:spPr>
        <p:txBody>
          <a:bodyPr wrap="none" rtlCol="0">
            <a:spAutoFit/>
          </a:bodyPr>
          <a:lstStyle/>
          <a:p>
            <a:pPr algn="ctr"/>
            <a:r>
              <a:rPr lang="en-US" sz="1500" dirty="0">
                <a:solidFill>
                  <a:schemeClr val="bg1"/>
                </a:solidFill>
                <a:latin typeface="Abadi" panose="020B0604020104020204" pitchFamily="34" charset="0"/>
              </a:rPr>
              <a:t>MODFLOW</a:t>
            </a:r>
          </a:p>
          <a:p>
            <a:pPr algn="ctr"/>
            <a:r>
              <a:rPr lang="en-US" sz="1200" dirty="0">
                <a:solidFill>
                  <a:schemeClr val="bg1"/>
                </a:solidFill>
                <a:latin typeface="Abadi" panose="020B0604020104020204" pitchFamily="34" charset="0"/>
              </a:rPr>
              <a:t>ECOSYSTEM OF CODES</a:t>
            </a:r>
          </a:p>
        </p:txBody>
      </p:sp>
      <p:sp>
        <p:nvSpPr>
          <p:cNvPr id="150" name="Oval 149">
            <a:extLst>
              <a:ext uri="{FF2B5EF4-FFF2-40B4-BE49-F238E27FC236}">
                <a16:creationId xmlns:a16="http://schemas.microsoft.com/office/drawing/2014/main" id="{C4D7A547-FC75-D24E-A2EF-A0BC32B1F29D}"/>
              </a:ext>
            </a:extLst>
          </p:cNvPr>
          <p:cNvSpPr>
            <a:spLocks noChangeAspect="1"/>
          </p:cNvSpPr>
          <p:nvPr/>
        </p:nvSpPr>
        <p:spPr bwMode="auto">
          <a:xfrm>
            <a:off x="3654840" y="987840"/>
            <a:ext cx="4897775" cy="4897775"/>
          </a:xfrm>
          <a:prstGeom prst="ellipse">
            <a:avLst/>
          </a:prstGeom>
          <a:noFill/>
          <a:ln w="28575" cap="flat" cmpd="sng" algn="ctr">
            <a:solidFill>
              <a:schemeClr val="accent2">
                <a:lumMod val="20000"/>
                <a:lumOff val="80000"/>
                <a:alpha val="40000"/>
              </a:schemeClr>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a:endParaRPr lang="en-US" sz="3000" dirty="0"/>
          </a:p>
        </p:txBody>
      </p:sp>
      <p:sp>
        <p:nvSpPr>
          <p:cNvPr id="193" name="Rectangle 192">
            <a:extLst>
              <a:ext uri="{FF2B5EF4-FFF2-40B4-BE49-F238E27FC236}">
                <a16:creationId xmlns:a16="http://schemas.microsoft.com/office/drawing/2014/main" id="{69963836-AE90-C641-B6D8-B0E2F6A1ACAD}"/>
              </a:ext>
            </a:extLst>
          </p:cNvPr>
          <p:cNvSpPr>
            <a:spLocks noChangeAspect="1"/>
          </p:cNvSpPr>
          <p:nvPr/>
        </p:nvSpPr>
        <p:spPr>
          <a:xfrm rot="13359963">
            <a:off x="4983134" y="2289287"/>
            <a:ext cx="2277319" cy="2276142"/>
          </a:xfrm>
          <a:prstGeom prst="rect">
            <a:avLst/>
          </a:prstGeom>
          <a:noFill/>
        </p:spPr>
        <p:txBody>
          <a:bodyPr spcFirstLastPara="1" wrap="none" lIns="68580" tIns="34290" rIns="68580" bIns="34290" numCol="1">
            <a:prstTxWarp prst="textArchUp">
              <a:avLst>
                <a:gd name="adj" fmla="val 5469052"/>
              </a:avLst>
            </a:prstTxWarp>
            <a:spAutoFit/>
          </a:bodyPr>
          <a:lstStyle/>
          <a:p>
            <a:pPr algn="ctr"/>
            <a:r>
              <a:rPr lang="en-US" sz="900" b="1" dirty="0">
                <a:ln w="0"/>
                <a:latin typeface="Abadi" panose="020B0604020104020204" pitchFamily="34" charset="0"/>
                <a:cs typeface="Arial" panose="020B0604020202020204" pitchFamily="34" charset="0"/>
              </a:rPr>
              <a:t>Groundwater Vistas    GMS    Visual MODFLOW      PMWIN      </a:t>
            </a:r>
            <a:r>
              <a:rPr lang="en-US" sz="900" b="1" dirty="0" err="1">
                <a:ln w="0"/>
                <a:latin typeface="Abadi" panose="020B0604020104020204" pitchFamily="34" charset="0"/>
                <a:cs typeface="Arial" panose="020B0604020202020204" pitchFamily="34" charset="0"/>
              </a:rPr>
              <a:t>ModelMuse</a:t>
            </a:r>
            <a:r>
              <a:rPr lang="en-US" sz="900" b="1" dirty="0">
                <a:ln w="0"/>
                <a:latin typeface="Abadi" panose="020B0604020104020204" pitchFamily="34" charset="0"/>
                <a:cs typeface="Arial" panose="020B0604020202020204" pitchFamily="34" charset="0"/>
              </a:rPr>
              <a:t>     Groundwater Desktop   Leapfrog Hydro   FREEWAT   </a:t>
            </a:r>
            <a:r>
              <a:rPr lang="en-US" sz="900" b="1" dirty="0" err="1">
                <a:ln w="0"/>
                <a:latin typeface="Abadi" panose="020B0604020104020204" pitchFamily="34" charset="0"/>
                <a:cs typeface="Arial" panose="020B0604020202020204" pitchFamily="34" charset="0"/>
              </a:rPr>
              <a:t>iMOD</a:t>
            </a:r>
            <a:r>
              <a:rPr lang="en-US" sz="900" b="1" dirty="0">
                <a:ln w="0"/>
                <a:latin typeface="Abadi" panose="020B0604020104020204" pitchFamily="34" charset="0"/>
                <a:cs typeface="Arial" panose="020B0604020202020204" pitchFamily="34" charset="0"/>
              </a:rPr>
              <a:t>  </a:t>
            </a:r>
            <a:r>
              <a:rPr lang="en-US" sz="900" b="1" dirty="0" err="1">
                <a:ln w="0"/>
                <a:latin typeface="Abadi" panose="020B0604020104020204" pitchFamily="34" charset="0"/>
                <a:cs typeface="Arial" panose="020B0604020202020204" pitchFamily="34" charset="0"/>
              </a:rPr>
              <a:t>ModelViewer</a:t>
            </a:r>
            <a:r>
              <a:rPr lang="en-US" sz="900" b="1" dirty="0">
                <a:ln w="0"/>
                <a:latin typeface="Abadi" panose="020B0604020104020204" pitchFamily="34" charset="0"/>
                <a:cs typeface="Arial" panose="020B0604020202020204" pitchFamily="34" charset="0"/>
              </a:rPr>
              <a:t>    </a:t>
            </a:r>
            <a:r>
              <a:rPr lang="en-US" sz="900" b="1" dirty="0" err="1">
                <a:ln w="0"/>
                <a:latin typeface="Abadi" panose="020B0604020104020204" pitchFamily="34" charset="0"/>
                <a:cs typeface="Arial" panose="020B0604020202020204" pitchFamily="34" charset="0"/>
              </a:rPr>
              <a:t>FloPy</a:t>
            </a:r>
            <a:r>
              <a:rPr lang="en-US" sz="900" b="1" dirty="0">
                <a:ln w="0"/>
                <a:latin typeface="Abadi" panose="020B0604020104020204" pitchFamily="34" charset="0"/>
                <a:cs typeface="Arial" panose="020B0604020202020204" pitchFamily="34" charset="0"/>
              </a:rPr>
              <a:t>     </a:t>
            </a:r>
            <a:r>
              <a:rPr lang="en-US" sz="900" b="1" u="sng" dirty="0">
                <a:latin typeface="Abadi" panose="020B0604020104020204" pitchFamily="34" charset="0"/>
                <a:cs typeface="Arial" panose="020B0604020202020204" pitchFamily="34" charset="0"/>
              </a:rPr>
              <a:t>Graphical Interfaces and  Scriptin</a:t>
            </a:r>
            <a:r>
              <a:rPr lang="en-US" sz="900" u="sng" dirty="0">
                <a:latin typeface="Abadi" panose="020B0604020104020204" pitchFamily="34" charset="0"/>
                <a:cs typeface="Arial" panose="020B0604020202020204" pitchFamily="34" charset="0"/>
              </a:rPr>
              <a:t>g</a:t>
            </a:r>
          </a:p>
        </p:txBody>
      </p:sp>
      <p:sp>
        <p:nvSpPr>
          <p:cNvPr id="194" name="Oval 193">
            <a:extLst>
              <a:ext uri="{FF2B5EF4-FFF2-40B4-BE49-F238E27FC236}">
                <a16:creationId xmlns:a16="http://schemas.microsoft.com/office/drawing/2014/main" id="{7D0B3B51-09C6-D844-A2E1-B7B5C68527AE}"/>
              </a:ext>
            </a:extLst>
          </p:cNvPr>
          <p:cNvSpPr>
            <a:spLocks noChangeAspect="1"/>
          </p:cNvSpPr>
          <p:nvPr/>
        </p:nvSpPr>
        <p:spPr bwMode="auto">
          <a:xfrm>
            <a:off x="6636150" y="1440550"/>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Reactive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5" name="Oval 194">
            <a:extLst>
              <a:ext uri="{FF2B5EF4-FFF2-40B4-BE49-F238E27FC236}">
                <a16:creationId xmlns:a16="http://schemas.microsoft.com/office/drawing/2014/main" id="{EC640F03-9855-7D46-8F74-91F176FB87AC}"/>
              </a:ext>
            </a:extLst>
          </p:cNvPr>
          <p:cNvSpPr>
            <a:spLocks noChangeAspect="1"/>
          </p:cNvSpPr>
          <p:nvPr/>
        </p:nvSpPr>
        <p:spPr bwMode="auto">
          <a:xfrm>
            <a:off x="5695474" y="1209780"/>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Solute and Heat</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6" name="Oval 195">
            <a:extLst>
              <a:ext uri="{FF2B5EF4-FFF2-40B4-BE49-F238E27FC236}">
                <a16:creationId xmlns:a16="http://schemas.microsoft.com/office/drawing/2014/main" id="{0E81E106-7222-284B-BBA8-4C25367AD44F}"/>
              </a:ext>
            </a:extLst>
          </p:cNvPr>
          <p:cNvSpPr>
            <a:spLocks noChangeAspect="1"/>
          </p:cNvSpPr>
          <p:nvPr/>
        </p:nvSpPr>
        <p:spPr bwMode="auto">
          <a:xfrm>
            <a:off x="4781910" y="1468674"/>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Landscape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Hydrology</a:t>
            </a:r>
          </a:p>
        </p:txBody>
      </p:sp>
      <p:sp>
        <p:nvSpPr>
          <p:cNvPr id="197" name="Oval 196">
            <a:extLst>
              <a:ext uri="{FF2B5EF4-FFF2-40B4-BE49-F238E27FC236}">
                <a16:creationId xmlns:a16="http://schemas.microsoft.com/office/drawing/2014/main" id="{BF0538AE-4E9F-A249-BA39-917F30C18CD8}"/>
              </a:ext>
            </a:extLst>
          </p:cNvPr>
          <p:cNvSpPr>
            <a:spLocks noChangeAspect="1"/>
          </p:cNvSpPr>
          <p:nvPr/>
        </p:nvSpPr>
        <p:spPr bwMode="auto">
          <a:xfrm>
            <a:off x="4117677" y="2172848"/>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Parallel</a:t>
            </a:r>
          </a:p>
        </p:txBody>
      </p:sp>
      <p:sp>
        <p:nvSpPr>
          <p:cNvPr id="198" name="Oval 197">
            <a:extLst>
              <a:ext uri="{FF2B5EF4-FFF2-40B4-BE49-F238E27FC236}">
                <a16:creationId xmlns:a16="http://schemas.microsoft.com/office/drawing/2014/main" id="{BA010378-0069-724B-8DC7-D2381DAFD2C6}"/>
              </a:ext>
            </a:extLst>
          </p:cNvPr>
          <p:cNvSpPr>
            <a:spLocks noChangeAspect="1"/>
          </p:cNvSpPr>
          <p:nvPr/>
        </p:nvSpPr>
        <p:spPr bwMode="auto">
          <a:xfrm>
            <a:off x="3894516" y="3041973"/>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Subsidence</a:t>
            </a:r>
          </a:p>
        </p:txBody>
      </p:sp>
      <p:sp>
        <p:nvSpPr>
          <p:cNvPr id="199" name="Oval 198">
            <a:extLst>
              <a:ext uri="{FF2B5EF4-FFF2-40B4-BE49-F238E27FC236}">
                <a16:creationId xmlns:a16="http://schemas.microsoft.com/office/drawing/2014/main" id="{A125E4EE-A9CC-2445-BD5B-ED65FFB4EF41}"/>
              </a:ext>
            </a:extLst>
          </p:cNvPr>
          <p:cNvSpPr>
            <a:spLocks noChangeAspect="1"/>
          </p:cNvSpPr>
          <p:nvPr/>
        </p:nvSpPr>
        <p:spPr bwMode="auto">
          <a:xfrm>
            <a:off x="4141061" y="3941600"/>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Unstructured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Grids</a:t>
            </a:r>
          </a:p>
        </p:txBody>
      </p:sp>
      <p:sp>
        <p:nvSpPr>
          <p:cNvPr id="200" name="Oval 199">
            <a:extLst>
              <a:ext uri="{FF2B5EF4-FFF2-40B4-BE49-F238E27FC236}">
                <a16:creationId xmlns:a16="http://schemas.microsoft.com/office/drawing/2014/main" id="{526ACEB6-05B9-1641-9C54-FB37F7FED2DE}"/>
              </a:ext>
            </a:extLst>
          </p:cNvPr>
          <p:cNvSpPr>
            <a:spLocks noChangeAspect="1"/>
          </p:cNvSpPr>
          <p:nvPr/>
        </p:nvSpPr>
        <p:spPr bwMode="auto">
          <a:xfrm>
            <a:off x="4786203" y="4594067"/>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Parameter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Estimation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and Uncertainty</a:t>
            </a:r>
          </a:p>
        </p:txBody>
      </p:sp>
      <p:sp>
        <p:nvSpPr>
          <p:cNvPr id="201" name="Oval 200">
            <a:extLst>
              <a:ext uri="{FF2B5EF4-FFF2-40B4-BE49-F238E27FC236}">
                <a16:creationId xmlns:a16="http://schemas.microsoft.com/office/drawing/2014/main" id="{B7FDEA78-CB7C-EE44-A3DA-B2D42ED5DEF9}"/>
              </a:ext>
            </a:extLst>
          </p:cNvPr>
          <p:cNvSpPr>
            <a:spLocks noChangeAspect="1"/>
          </p:cNvSpPr>
          <p:nvPr/>
        </p:nvSpPr>
        <p:spPr bwMode="auto">
          <a:xfrm>
            <a:off x="6643721" y="4611901"/>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Unsaturated</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Zone</a:t>
            </a:r>
          </a:p>
        </p:txBody>
      </p:sp>
      <p:sp>
        <p:nvSpPr>
          <p:cNvPr id="202" name="Oval 201">
            <a:extLst>
              <a:ext uri="{FF2B5EF4-FFF2-40B4-BE49-F238E27FC236}">
                <a16:creationId xmlns:a16="http://schemas.microsoft.com/office/drawing/2014/main" id="{EC69F1E4-D79B-9F47-8CFD-73CA25010C45}"/>
              </a:ext>
            </a:extLst>
          </p:cNvPr>
          <p:cNvSpPr>
            <a:spLocks noChangeAspect="1"/>
          </p:cNvSpPr>
          <p:nvPr/>
        </p:nvSpPr>
        <p:spPr bwMode="auto">
          <a:xfrm>
            <a:off x="7564140" y="3020447"/>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Karst and</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Pipe Flow</a:t>
            </a:r>
          </a:p>
        </p:txBody>
      </p:sp>
      <p:sp>
        <p:nvSpPr>
          <p:cNvPr id="203" name="Oval 202">
            <a:extLst>
              <a:ext uri="{FF2B5EF4-FFF2-40B4-BE49-F238E27FC236}">
                <a16:creationId xmlns:a16="http://schemas.microsoft.com/office/drawing/2014/main" id="{9533FD06-1481-E441-82C0-F9AFD0D8C203}"/>
              </a:ext>
            </a:extLst>
          </p:cNvPr>
          <p:cNvSpPr>
            <a:spLocks noChangeAspect="1"/>
          </p:cNvSpPr>
          <p:nvPr/>
        </p:nvSpPr>
        <p:spPr bwMode="auto">
          <a:xfrm>
            <a:off x="7312139" y="2104938"/>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a:r>
              <a:rPr lang="en-US" sz="750" dirty="0">
                <a:solidFill>
                  <a:schemeClr val="accent6">
                    <a:lumMod val="20000"/>
                    <a:lumOff val="80000"/>
                  </a:schemeClr>
                </a:solidFill>
                <a:latin typeface="Abadi" panose="020F0502020204030204" pitchFamily="34" charset="0"/>
                <a:cs typeface="Abadi" panose="020F0502020204030204" pitchFamily="34" charset="0"/>
              </a:rPr>
              <a:t>Flow Path</a:t>
            </a:r>
          </a:p>
          <a:p>
            <a:pPr algn="ctr"/>
            <a:r>
              <a:rPr lang="en-US" sz="750" dirty="0">
                <a:solidFill>
                  <a:schemeClr val="accent6">
                    <a:lumMod val="20000"/>
                    <a:lumOff val="80000"/>
                  </a:schemeClr>
                </a:solidFill>
                <a:latin typeface="Abadi" panose="020F0502020204030204" pitchFamily="34" charset="0"/>
                <a:cs typeface="Abadi" panose="020F0502020204030204" pitchFamily="34" charset="0"/>
              </a:rPr>
              <a:t>Analysis</a:t>
            </a:r>
          </a:p>
        </p:txBody>
      </p:sp>
      <p:sp>
        <p:nvSpPr>
          <p:cNvPr id="204" name="Oval 203">
            <a:extLst>
              <a:ext uri="{FF2B5EF4-FFF2-40B4-BE49-F238E27FC236}">
                <a16:creationId xmlns:a16="http://schemas.microsoft.com/office/drawing/2014/main" id="{9ED09981-339E-8C46-8172-813D5A5D3CC6}"/>
              </a:ext>
            </a:extLst>
          </p:cNvPr>
          <p:cNvSpPr>
            <a:spLocks noChangeAspect="1"/>
          </p:cNvSpPr>
          <p:nvPr/>
        </p:nvSpPr>
        <p:spPr bwMode="auto">
          <a:xfrm>
            <a:off x="7305550" y="3957848"/>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Management</a:t>
            </a:r>
          </a:p>
        </p:txBody>
      </p:sp>
      <p:sp>
        <p:nvSpPr>
          <p:cNvPr id="205" name="Oval 204">
            <a:extLst>
              <a:ext uri="{FF2B5EF4-FFF2-40B4-BE49-F238E27FC236}">
                <a16:creationId xmlns:a16="http://schemas.microsoft.com/office/drawing/2014/main" id="{E3B9D1F2-E032-0346-B71B-06B39FDB8B70}"/>
              </a:ext>
            </a:extLst>
          </p:cNvPr>
          <p:cNvSpPr>
            <a:spLocks noChangeAspect="1"/>
          </p:cNvSpPr>
          <p:nvPr/>
        </p:nvSpPr>
        <p:spPr bwMode="auto">
          <a:xfrm>
            <a:off x="5737652" y="4863235"/>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Surface Water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Flow</a:t>
            </a:r>
          </a:p>
        </p:txBody>
      </p:sp>
      <p:sp>
        <p:nvSpPr>
          <p:cNvPr id="45" name="Oval 44">
            <a:extLst>
              <a:ext uri="{FF2B5EF4-FFF2-40B4-BE49-F238E27FC236}">
                <a16:creationId xmlns:a16="http://schemas.microsoft.com/office/drawing/2014/main" id="{3DE4DBB8-3EE8-8648-A9BB-33E3519C9E8F}"/>
              </a:ext>
            </a:extLst>
          </p:cNvPr>
          <p:cNvSpPr>
            <a:spLocks noChangeAspect="1"/>
          </p:cNvSpPr>
          <p:nvPr/>
        </p:nvSpPr>
        <p:spPr bwMode="auto">
          <a:xfrm>
            <a:off x="5442824" y="2723038"/>
            <a:ext cx="1371600" cy="13716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ctr" anchorCtr="0" compatLnSpc="1">
            <a:prstTxWarp prst="textNoShape">
              <a:avLst/>
            </a:prstTxWarp>
          </a:bodyPr>
          <a:lstStyle/>
          <a:p>
            <a:pPr algn="ctr" defTabSz="685800"/>
            <a:r>
              <a:rPr lang="en-US" sz="825" u="sng" dirty="0">
                <a:solidFill>
                  <a:srgbClr val="FFFFFF"/>
                </a:solidFill>
                <a:latin typeface="Abadi" panose="020B0604020104020204" pitchFamily="34" charset="0"/>
              </a:rPr>
              <a:t>Core Principles</a:t>
            </a:r>
          </a:p>
          <a:p>
            <a:pPr algn="ctr" defTabSz="685800"/>
            <a:r>
              <a:rPr lang="en-US" sz="825" dirty="0">
                <a:solidFill>
                  <a:srgbClr val="FFFFFF"/>
                </a:solidFill>
                <a:latin typeface="Abadi" panose="020B0604020104020204" pitchFamily="34" charset="0"/>
              </a:rPr>
              <a:t>Teachable</a:t>
            </a:r>
          </a:p>
          <a:p>
            <a:pPr algn="ctr" defTabSz="685800"/>
            <a:r>
              <a:rPr lang="en-US" sz="825" dirty="0">
                <a:solidFill>
                  <a:srgbClr val="FFFFFF"/>
                </a:solidFill>
                <a:latin typeface="Abadi" panose="020B0604020104020204" pitchFamily="34" charset="0"/>
              </a:rPr>
              <a:t>Documented</a:t>
            </a:r>
          </a:p>
          <a:p>
            <a:pPr algn="ctr" defTabSz="685800"/>
            <a:r>
              <a:rPr lang="en-US" sz="825" dirty="0">
                <a:solidFill>
                  <a:srgbClr val="FFFFFF"/>
                </a:solidFill>
                <a:latin typeface="Abadi" panose="020B0604020104020204" pitchFamily="34" charset="0"/>
              </a:rPr>
              <a:t>Reliable</a:t>
            </a:r>
          </a:p>
          <a:p>
            <a:pPr algn="ctr" defTabSz="685800"/>
            <a:r>
              <a:rPr lang="en-US" sz="825" dirty="0">
                <a:solidFill>
                  <a:srgbClr val="FFFFFF"/>
                </a:solidFill>
                <a:latin typeface="Abadi" panose="020B0604020104020204" pitchFamily="34" charset="0"/>
              </a:rPr>
              <a:t>Robust</a:t>
            </a:r>
          </a:p>
          <a:p>
            <a:pPr algn="ctr" defTabSz="685800"/>
            <a:r>
              <a:rPr lang="en-US" sz="825" dirty="0">
                <a:solidFill>
                  <a:srgbClr val="FFFFFF"/>
                </a:solidFill>
                <a:latin typeface="Abadi" panose="020B0604020104020204" pitchFamily="34" charset="0"/>
              </a:rPr>
              <a:t>Efficient</a:t>
            </a:r>
          </a:p>
          <a:p>
            <a:pPr algn="ctr" defTabSz="685800"/>
            <a:r>
              <a:rPr lang="en-US" sz="825" dirty="0">
                <a:solidFill>
                  <a:srgbClr val="FFFFFF"/>
                </a:solidFill>
                <a:latin typeface="Abadi" panose="020B0604020104020204" pitchFamily="34" charset="0"/>
              </a:rPr>
              <a:t>Extensible</a:t>
            </a:r>
          </a:p>
          <a:p>
            <a:pPr algn="ctr" defTabSz="685800"/>
            <a:r>
              <a:rPr lang="en-US" sz="825" dirty="0">
                <a:solidFill>
                  <a:srgbClr val="FFFFFF"/>
                </a:solidFill>
                <a:latin typeface="Abadi" panose="020B0604020104020204" pitchFamily="34" charset="0"/>
              </a:rPr>
              <a:t>Portable</a:t>
            </a:r>
          </a:p>
        </p:txBody>
      </p:sp>
    </p:spTree>
    <p:extLst>
      <p:ext uri="{BB962C8B-B14F-4D97-AF65-F5344CB8AC3E}">
        <p14:creationId xmlns:p14="http://schemas.microsoft.com/office/powerpoint/2010/main" val="2446828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56A6-D1A4-1A47-B5BF-187831C00FDA}"/>
              </a:ext>
            </a:extLst>
          </p:cNvPr>
          <p:cNvSpPr>
            <a:spLocks noGrp="1"/>
          </p:cNvSpPr>
          <p:nvPr>
            <p:ph type="title"/>
          </p:nvPr>
        </p:nvSpPr>
        <p:spPr/>
        <p:txBody>
          <a:bodyPr/>
          <a:lstStyle/>
          <a:p>
            <a:r>
              <a:rPr lang="en-US" dirty="0"/>
              <a:t>Range of Scales for MODFLOW Applications</a:t>
            </a:r>
          </a:p>
        </p:txBody>
      </p:sp>
      <p:sp>
        <p:nvSpPr>
          <p:cNvPr id="5" name="Rectangle 4">
            <a:extLst>
              <a:ext uri="{FF2B5EF4-FFF2-40B4-BE49-F238E27FC236}">
                <a16:creationId xmlns:a16="http://schemas.microsoft.com/office/drawing/2014/main" id="{000D26CC-8B29-CF41-8F9F-38EA67478D5A}"/>
              </a:ext>
            </a:extLst>
          </p:cNvPr>
          <p:cNvSpPr/>
          <p:nvPr/>
        </p:nvSpPr>
        <p:spPr bwMode="auto">
          <a:xfrm>
            <a:off x="508000" y="1295400"/>
            <a:ext cx="11277600" cy="518160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5333">
              <a:latin typeface="Arial" charset="0"/>
              <a:ea typeface="ＭＳ Ｐゴシック" charset="0"/>
            </a:endParaRPr>
          </a:p>
        </p:txBody>
      </p:sp>
      <p:cxnSp>
        <p:nvCxnSpPr>
          <p:cNvPr id="7" name="Straight Connector 6">
            <a:extLst>
              <a:ext uri="{FF2B5EF4-FFF2-40B4-BE49-F238E27FC236}">
                <a16:creationId xmlns:a16="http://schemas.microsoft.com/office/drawing/2014/main" id="{F48EBB02-0A9B-3E4F-A060-591DF5F36117}"/>
              </a:ext>
            </a:extLst>
          </p:cNvPr>
          <p:cNvCxnSpPr/>
          <p:nvPr/>
        </p:nvCxnSpPr>
        <p:spPr bwMode="auto">
          <a:xfrm>
            <a:off x="4165600" y="1295400"/>
            <a:ext cx="0" cy="518160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a:extLst>
              <a:ext uri="{FF2B5EF4-FFF2-40B4-BE49-F238E27FC236}">
                <a16:creationId xmlns:a16="http://schemas.microsoft.com/office/drawing/2014/main" id="{7A3E0353-0FE7-0B4B-8D96-BD1E2711EA7A}"/>
              </a:ext>
            </a:extLst>
          </p:cNvPr>
          <p:cNvCxnSpPr/>
          <p:nvPr/>
        </p:nvCxnSpPr>
        <p:spPr bwMode="auto">
          <a:xfrm>
            <a:off x="7924800" y="1295400"/>
            <a:ext cx="0" cy="518160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464811C9-815B-904D-B562-279203E0FD39}"/>
              </a:ext>
            </a:extLst>
          </p:cNvPr>
          <p:cNvCxnSpPr>
            <a:stCxn id="5" idx="1"/>
            <a:endCxn id="5" idx="3"/>
          </p:cNvCxnSpPr>
          <p:nvPr/>
        </p:nvCxnSpPr>
        <p:spPr bwMode="auto">
          <a:xfrm>
            <a:off x="508000" y="3886200"/>
            <a:ext cx="112776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4BE45482-A798-9744-BAAF-E130361CC789}"/>
              </a:ext>
            </a:extLst>
          </p:cNvPr>
          <p:cNvSpPr txBox="1"/>
          <p:nvPr/>
        </p:nvSpPr>
        <p:spPr>
          <a:xfrm>
            <a:off x="1862343" y="1295401"/>
            <a:ext cx="1024639" cy="461665"/>
          </a:xfrm>
          <a:prstGeom prst="rect">
            <a:avLst/>
          </a:prstGeom>
          <a:noFill/>
        </p:spPr>
        <p:txBody>
          <a:bodyPr wrap="none" rtlCol="0">
            <a:spAutoFit/>
          </a:bodyPr>
          <a:lstStyle/>
          <a:p>
            <a:r>
              <a:rPr lang="en-US" sz="2400" u="sng" dirty="0">
                <a:solidFill>
                  <a:schemeClr val="bg1"/>
                </a:solidFill>
              </a:rPr>
              <a:t>bench</a:t>
            </a:r>
          </a:p>
        </p:txBody>
      </p:sp>
      <p:sp>
        <p:nvSpPr>
          <p:cNvPr id="11" name="TextBox 10">
            <a:extLst>
              <a:ext uri="{FF2B5EF4-FFF2-40B4-BE49-F238E27FC236}">
                <a16:creationId xmlns:a16="http://schemas.microsoft.com/office/drawing/2014/main" id="{61300F9B-B0A4-3C4B-8599-BE70BB9CC64E}"/>
              </a:ext>
            </a:extLst>
          </p:cNvPr>
          <p:cNvSpPr txBox="1"/>
          <p:nvPr/>
        </p:nvSpPr>
        <p:spPr>
          <a:xfrm>
            <a:off x="5777415" y="1295401"/>
            <a:ext cx="663964" cy="461665"/>
          </a:xfrm>
          <a:prstGeom prst="rect">
            <a:avLst/>
          </a:prstGeom>
          <a:noFill/>
        </p:spPr>
        <p:txBody>
          <a:bodyPr wrap="none" rtlCol="0">
            <a:spAutoFit/>
          </a:bodyPr>
          <a:lstStyle/>
          <a:p>
            <a:r>
              <a:rPr lang="en-US" sz="2400" u="sng" dirty="0">
                <a:solidFill>
                  <a:schemeClr val="bg1"/>
                </a:solidFill>
              </a:rPr>
              <a:t>site</a:t>
            </a:r>
          </a:p>
        </p:txBody>
      </p:sp>
      <p:sp>
        <p:nvSpPr>
          <p:cNvPr id="12" name="TextBox 11">
            <a:extLst>
              <a:ext uri="{FF2B5EF4-FFF2-40B4-BE49-F238E27FC236}">
                <a16:creationId xmlns:a16="http://schemas.microsoft.com/office/drawing/2014/main" id="{4A3C4AF0-56CA-0C4E-A3A0-454AE033E91D}"/>
              </a:ext>
            </a:extLst>
          </p:cNvPr>
          <p:cNvSpPr txBox="1"/>
          <p:nvPr/>
        </p:nvSpPr>
        <p:spPr>
          <a:xfrm>
            <a:off x="9042400" y="1295401"/>
            <a:ext cx="1779654" cy="461665"/>
          </a:xfrm>
          <a:prstGeom prst="rect">
            <a:avLst/>
          </a:prstGeom>
          <a:noFill/>
        </p:spPr>
        <p:txBody>
          <a:bodyPr wrap="none" rtlCol="0">
            <a:spAutoFit/>
          </a:bodyPr>
          <a:lstStyle/>
          <a:p>
            <a:r>
              <a:rPr lang="en-US" sz="2400" u="sng" dirty="0">
                <a:solidFill>
                  <a:schemeClr val="bg1"/>
                </a:solidFill>
              </a:rPr>
              <a:t>subregional</a:t>
            </a:r>
          </a:p>
        </p:txBody>
      </p:sp>
      <p:sp>
        <p:nvSpPr>
          <p:cNvPr id="13" name="TextBox 12">
            <a:extLst>
              <a:ext uri="{FF2B5EF4-FFF2-40B4-BE49-F238E27FC236}">
                <a16:creationId xmlns:a16="http://schemas.microsoft.com/office/drawing/2014/main" id="{404CDA11-7187-E148-817E-FAAD66C44C86}"/>
              </a:ext>
            </a:extLst>
          </p:cNvPr>
          <p:cNvSpPr txBox="1"/>
          <p:nvPr/>
        </p:nvSpPr>
        <p:spPr>
          <a:xfrm>
            <a:off x="1823294" y="3864709"/>
            <a:ext cx="1282723" cy="461665"/>
          </a:xfrm>
          <a:prstGeom prst="rect">
            <a:avLst/>
          </a:prstGeom>
          <a:noFill/>
        </p:spPr>
        <p:txBody>
          <a:bodyPr wrap="none" rtlCol="0">
            <a:spAutoFit/>
          </a:bodyPr>
          <a:lstStyle/>
          <a:p>
            <a:r>
              <a:rPr lang="en-US" sz="2400" u="sng" dirty="0">
                <a:solidFill>
                  <a:schemeClr val="bg1"/>
                </a:solidFill>
              </a:rPr>
              <a:t>regional</a:t>
            </a:r>
          </a:p>
        </p:txBody>
      </p:sp>
      <p:sp>
        <p:nvSpPr>
          <p:cNvPr id="14" name="TextBox 13">
            <a:extLst>
              <a:ext uri="{FF2B5EF4-FFF2-40B4-BE49-F238E27FC236}">
                <a16:creationId xmlns:a16="http://schemas.microsoft.com/office/drawing/2014/main" id="{FECEB01D-E813-344A-989B-DFC9AB97D23E}"/>
              </a:ext>
            </a:extLst>
          </p:cNvPr>
          <p:cNvSpPr txBox="1"/>
          <p:nvPr/>
        </p:nvSpPr>
        <p:spPr>
          <a:xfrm>
            <a:off x="5483762" y="3835401"/>
            <a:ext cx="1265090" cy="461665"/>
          </a:xfrm>
          <a:prstGeom prst="rect">
            <a:avLst/>
          </a:prstGeom>
          <a:noFill/>
        </p:spPr>
        <p:txBody>
          <a:bodyPr wrap="none" rtlCol="0">
            <a:spAutoFit/>
          </a:bodyPr>
          <a:lstStyle/>
          <a:p>
            <a:r>
              <a:rPr lang="en-US" sz="2400" u="sng" dirty="0">
                <a:solidFill>
                  <a:schemeClr val="bg1"/>
                </a:solidFill>
              </a:rPr>
              <a:t>national</a:t>
            </a:r>
          </a:p>
        </p:txBody>
      </p:sp>
      <p:sp>
        <p:nvSpPr>
          <p:cNvPr id="15" name="TextBox 14">
            <a:extLst>
              <a:ext uri="{FF2B5EF4-FFF2-40B4-BE49-F238E27FC236}">
                <a16:creationId xmlns:a16="http://schemas.microsoft.com/office/drawing/2014/main" id="{CC3F146D-2229-E74F-9D37-6AA37CA93ECB}"/>
              </a:ext>
            </a:extLst>
          </p:cNvPr>
          <p:cNvSpPr txBox="1"/>
          <p:nvPr/>
        </p:nvSpPr>
        <p:spPr>
          <a:xfrm>
            <a:off x="9168614" y="3835401"/>
            <a:ext cx="1008609" cy="461665"/>
          </a:xfrm>
          <a:prstGeom prst="rect">
            <a:avLst/>
          </a:prstGeom>
          <a:noFill/>
        </p:spPr>
        <p:txBody>
          <a:bodyPr wrap="none" rtlCol="0">
            <a:spAutoFit/>
          </a:bodyPr>
          <a:lstStyle/>
          <a:p>
            <a:r>
              <a:rPr lang="en-US" sz="2400" u="sng" dirty="0">
                <a:solidFill>
                  <a:schemeClr val="bg1"/>
                </a:solidFill>
              </a:rPr>
              <a:t>global</a:t>
            </a:r>
          </a:p>
        </p:txBody>
      </p:sp>
      <p:pic>
        <p:nvPicPr>
          <p:cNvPr id="1026" name="Picture 2">
            <a:extLst>
              <a:ext uri="{FF2B5EF4-FFF2-40B4-BE49-F238E27FC236}">
                <a16:creationId xmlns:a16="http://schemas.microsoft.com/office/drawing/2014/main" id="{D4814738-9D17-CB49-8BD4-FB923923167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17334" y="4445000"/>
            <a:ext cx="3275735" cy="18312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quid Flow in Soils (Hydrodynamics) – Soil Hydrology and Biophysics">
            <a:extLst>
              <a:ext uri="{FF2B5EF4-FFF2-40B4-BE49-F238E27FC236}">
                <a16:creationId xmlns:a16="http://schemas.microsoft.com/office/drawing/2014/main" id="{80E08C4B-7A97-6C48-89DA-C943B01B339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3885" y="1905000"/>
            <a:ext cx="1254115" cy="1805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ample output grid from ModelViewer">
            <a:extLst>
              <a:ext uri="{FF2B5EF4-FFF2-40B4-BE49-F238E27FC236}">
                <a16:creationId xmlns:a16="http://schemas.microsoft.com/office/drawing/2014/main" id="{D6AECDB4-AE02-BB4C-8A9C-EE16602EBE2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56373" y="1747283"/>
            <a:ext cx="3277140" cy="19865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73E67E4-6BB3-384B-B97F-218CB5E72CE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26873" y="1838642"/>
            <a:ext cx="3067455" cy="19865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CD6C118-E2CB-134D-B9BC-1FB072B661F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75998" y="4445000"/>
            <a:ext cx="1489889" cy="1986517"/>
          </a:xfrm>
          <a:prstGeom prst="rect">
            <a:avLst/>
          </a:prstGeom>
        </p:spPr>
      </p:pic>
      <p:pic>
        <p:nvPicPr>
          <p:cNvPr id="17" name="Picture 16">
            <a:extLst>
              <a:ext uri="{FF2B5EF4-FFF2-40B4-BE49-F238E27FC236}">
                <a16:creationId xmlns:a16="http://schemas.microsoft.com/office/drawing/2014/main" id="{B78D1087-E4D2-4C46-A5C5-240A7309E7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91613" y="4429444"/>
            <a:ext cx="3531588" cy="1876297"/>
          </a:xfrm>
          <a:prstGeom prst="rect">
            <a:avLst/>
          </a:prstGeom>
        </p:spPr>
      </p:pic>
    </p:spTree>
    <p:extLst>
      <p:ext uri="{BB962C8B-B14F-4D97-AF65-F5344CB8AC3E}">
        <p14:creationId xmlns:p14="http://schemas.microsoft.com/office/powerpoint/2010/main" val="4006168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27" y="1560162"/>
            <a:ext cx="6582301" cy="4531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A9E5E441-E449-6E08-0166-2F59D04C7C65}"/>
              </a:ext>
            </a:extLst>
          </p:cNvPr>
          <p:cNvSpPr>
            <a:spLocks noGrp="1"/>
          </p:cNvSpPr>
          <p:nvPr>
            <p:ph type="title"/>
          </p:nvPr>
        </p:nvSpPr>
        <p:spPr/>
        <p:txBody>
          <a:bodyPr/>
          <a:lstStyle/>
          <a:p>
            <a:r>
              <a:rPr lang="en-US" dirty="0"/>
              <a:t>Groundwater Modeling (before computers)</a:t>
            </a:r>
          </a:p>
        </p:txBody>
      </p:sp>
      <p:sp>
        <p:nvSpPr>
          <p:cNvPr id="3" name="TextBox 2">
            <a:extLst>
              <a:ext uri="{FF2B5EF4-FFF2-40B4-BE49-F238E27FC236}">
                <a16:creationId xmlns:a16="http://schemas.microsoft.com/office/drawing/2014/main" id="{5AB2A1D1-E195-37D1-BA01-58A9F96EB1BB}"/>
              </a:ext>
            </a:extLst>
          </p:cNvPr>
          <p:cNvSpPr txBox="1"/>
          <p:nvPr/>
        </p:nvSpPr>
        <p:spPr>
          <a:xfrm>
            <a:off x="7924800" y="1566788"/>
            <a:ext cx="3935896" cy="3108543"/>
          </a:xfrm>
          <a:prstGeom prst="rect">
            <a:avLst/>
          </a:prstGeom>
          <a:noFill/>
        </p:spPr>
        <p:txBody>
          <a:bodyPr wrap="square" rtlCol="0">
            <a:spAutoFit/>
          </a:bodyPr>
          <a:lstStyle/>
          <a:p>
            <a:r>
              <a:rPr lang="en-US" sz="2800" dirty="0">
                <a:solidFill>
                  <a:schemeClr val="bg1"/>
                </a:solidFill>
              </a:rPr>
              <a:t>Arlen Harbaugh (retired USGS) works on the Long Island, New York, electric analog model.  Each panel represents a different hydrogeologic unit.</a:t>
            </a:r>
          </a:p>
        </p:txBody>
      </p:sp>
    </p:spTree>
    <p:extLst>
      <p:ext uri="{BB962C8B-B14F-4D97-AF65-F5344CB8AC3E}">
        <p14:creationId xmlns:p14="http://schemas.microsoft.com/office/powerpoint/2010/main" val="1049969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C5BF-4F1C-4538-7120-0498A9EFDFE5}"/>
              </a:ext>
            </a:extLst>
          </p:cNvPr>
          <p:cNvSpPr>
            <a:spLocks noGrp="1"/>
          </p:cNvSpPr>
          <p:nvPr>
            <p:ph type="title"/>
          </p:nvPr>
        </p:nvSpPr>
        <p:spPr/>
        <p:txBody>
          <a:bodyPr/>
          <a:lstStyle/>
          <a:p>
            <a:r>
              <a:rPr lang="en-US" dirty="0"/>
              <a:t>Groundwater Modeling (before MODFLOW)</a:t>
            </a:r>
          </a:p>
        </p:txBody>
      </p:sp>
      <p:pic>
        <p:nvPicPr>
          <p:cNvPr id="3" name="Picture 2">
            <a:extLst>
              <a:ext uri="{FF2B5EF4-FFF2-40B4-BE49-F238E27FC236}">
                <a16:creationId xmlns:a16="http://schemas.microsoft.com/office/drawing/2014/main" id="{08E85BA8-067F-1603-86D6-2DA1BA73D29B}"/>
              </a:ext>
            </a:extLst>
          </p:cNvPr>
          <p:cNvPicPr>
            <a:picLocks noChangeAspect="1"/>
          </p:cNvPicPr>
          <p:nvPr/>
        </p:nvPicPr>
        <p:blipFill>
          <a:blip r:embed="rId3"/>
          <a:stretch>
            <a:fillRect/>
          </a:stretch>
        </p:blipFill>
        <p:spPr>
          <a:xfrm>
            <a:off x="2394338" y="1672975"/>
            <a:ext cx="3569788" cy="4293704"/>
          </a:xfrm>
          <a:prstGeom prst="rect">
            <a:avLst/>
          </a:prstGeom>
          <a:ln>
            <a:solidFill>
              <a:schemeClr val="tx1"/>
            </a:solidFill>
          </a:ln>
        </p:spPr>
      </p:pic>
      <p:pic>
        <p:nvPicPr>
          <p:cNvPr id="4" name="Picture 3">
            <a:extLst>
              <a:ext uri="{FF2B5EF4-FFF2-40B4-BE49-F238E27FC236}">
                <a16:creationId xmlns:a16="http://schemas.microsoft.com/office/drawing/2014/main" id="{0D65641B-B828-87A2-3DD4-D3E5A2FBD070}"/>
              </a:ext>
            </a:extLst>
          </p:cNvPr>
          <p:cNvPicPr>
            <a:picLocks noChangeAspect="1"/>
          </p:cNvPicPr>
          <p:nvPr/>
        </p:nvPicPr>
        <p:blipFill>
          <a:blip r:embed="rId4"/>
          <a:stretch>
            <a:fillRect/>
          </a:stretch>
        </p:blipFill>
        <p:spPr>
          <a:xfrm>
            <a:off x="6338933" y="1690688"/>
            <a:ext cx="3505688" cy="4258277"/>
          </a:xfrm>
          <a:prstGeom prst="rect">
            <a:avLst/>
          </a:prstGeom>
          <a:ln>
            <a:solidFill>
              <a:schemeClr val="tx1"/>
            </a:solidFill>
          </a:ln>
        </p:spPr>
      </p:pic>
    </p:spTree>
    <p:extLst>
      <p:ext uri="{BB962C8B-B14F-4D97-AF65-F5344CB8AC3E}">
        <p14:creationId xmlns:p14="http://schemas.microsoft.com/office/powerpoint/2010/main" val="2225705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5D28B-65DA-E91C-379F-16D23964FFCE}"/>
              </a:ext>
            </a:extLst>
          </p:cNvPr>
          <p:cNvPicPr>
            <a:picLocks noChangeAspect="1"/>
          </p:cNvPicPr>
          <p:nvPr/>
        </p:nvPicPr>
        <p:blipFill>
          <a:blip r:embed="rId3"/>
          <a:stretch>
            <a:fillRect/>
          </a:stretch>
        </p:blipFill>
        <p:spPr>
          <a:xfrm rot="608125">
            <a:off x="4157870" y="1314152"/>
            <a:ext cx="7772400" cy="5247427"/>
          </a:xfrm>
          <a:prstGeom prst="rect">
            <a:avLst/>
          </a:prstGeom>
        </p:spPr>
      </p:pic>
      <p:sp>
        <p:nvSpPr>
          <p:cNvPr id="2" name="Title 1">
            <a:extLst>
              <a:ext uri="{FF2B5EF4-FFF2-40B4-BE49-F238E27FC236}">
                <a16:creationId xmlns:a16="http://schemas.microsoft.com/office/drawing/2014/main" id="{A581C621-7501-489C-7D98-72B236D50C48}"/>
              </a:ext>
            </a:extLst>
          </p:cNvPr>
          <p:cNvSpPr>
            <a:spLocks noGrp="1"/>
          </p:cNvSpPr>
          <p:nvPr>
            <p:ph type="title"/>
          </p:nvPr>
        </p:nvSpPr>
        <p:spPr/>
        <p:txBody>
          <a:bodyPr/>
          <a:lstStyle/>
          <a:p>
            <a:r>
              <a:rPr lang="en-US" dirty="0"/>
              <a:t>Groundwater Model Example, 1978</a:t>
            </a:r>
          </a:p>
        </p:txBody>
      </p:sp>
      <p:pic>
        <p:nvPicPr>
          <p:cNvPr id="4" name="Picture 3">
            <a:extLst>
              <a:ext uri="{FF2B5EF4-FFF2-40B4-BE49-F238E27FC236}">
                <a16:creationId xmlns:a16="http://schemas.microsoft.com/office/drawing/2014/main" id="{A5255B9C-F67D-C675-FFDC-33F613FAD71C}"/>
              </a:ext>
            </a:extLst>
          </p:cNvPr>
          <p:cNvPicPr>
            <a:picLocks noChangeAspect="1"/>
          </p:cNvPicPr>
          <p:nvPr/>
        </p:nvPicPr>
        <p:blipFill>
          <a:blip r:embed="rId4"/>
          <a:stretch>
            <a:fillRect/>
          </a:stretch>
        </p:blipFill>
        <p:spPr>
          <a:xfrm>
            <a:off x="780107" y="1808727"/>
            <a:ext cx="3294752" cy="4258277"/>
          </a:xfrm>
          <a:prstGeom prst="rect">
            <a:avLst/>
          </a:prstGeom>
          <a:ln>
            <a:solidFill>
              <a:schemeClr val="tx1"/>
            </a:solidFill>
          </a:ln>
        </p:spPr>
      </p:pic>
    </p:spTree>
    <p:extLst>
      <p:ext uri="{BB962C8B-B14F-4D97-AF65-F5344CB8AC3E}">
        <p14:creationId xmlns:p14="http://schemas.microsoft.com/office/powerpoint/2010/main" val="183220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82AC42-7D6E-D2C4-4FB6-04F1AC727EEA}"/>
              </a:ext>
            </a:extLst>
          </p:cNvPr>
          <p:cNvPicPr>
            <a:picLocks noChangeAspect="1"/>
          </p:cNvPicPr>
          <p:nvPr/>
        </p:nvPicPr>
        <p:blipFill>
          <a:blip r:embed="rId3"/>
          <a:stretch>
            <a:fillRect/>
          </a:stretch>
        </p:blipFill>
        <p:spPr>
          <a:xfrm>
            <a:off x="1532001" y="0"/>
            <a:ext cx="9127998" cy="6840895"/>
          </a:xfrm>
          <a:prstGeom prst="rect">
            <a:avLst/>
          </a:prstGeom>
        </p:spPr>
      </p:pic>
    </p:spTree>
    <p:extLst>
      <p:ext uri="{BB962C8B-B14F-4D97-AF65-F5344CB8AC3E}">
        <p14:creationId xmlns:p14="http://schemas.microsoft.com/office/powerpoint/2010/main" val="1284829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3799.jpeg">
            <a:extLst>
              <a:ext uri="{FF2B5EF4-FFF2-40B4-BE49-F238E27FC236}">
                <a16:creationId xmlns:a16="http://schemas.microsoft.com/office/drawing/2014/main" id="{2EB27B4A-FC2E-3329-363C-A23FA7ABD5B1}"/>
              </a:ext>
            </a:extLst>
          </p:cNvPr>
          <p:cNvPicPr>
            <a:picLocks noChangeAspect="1"/>
          </p:cNvPicPr>
          <p:nvPr/>
        </p:nvPicPr>
        <p:blipFill rotWithShape="1">
          <a:blip r:embed="rId3">
            <a:extLst>
              <a:ext uri="{28A0092B-C50C-407E-A947-70E740481C1C}">
                <a14:useLocalDpi xmlns:a14="http://schemas.microsoft.com/office/drawing/2010/main" val="0"/>
              </a:ext>
            </a:extLst>
          </a:blip>
          <a:srcRect l="3494" t="2665" r="1495" b="1836"/>
          <a:stretch/>
        </p:blipFill>
        <p:spPr>
          <a:xfrm rot="5400000">
            <a:off x="2018536" y="1329256"/>
            <a:ext cx="5265739" cy="3969562"/>
          </a:xfrm>
          <a:prstGeom prst="rect">
            <a:avLst/>
          </a:prstGeom>
        </p:spPr>
      </p:pic>
      <p:sp>
        <p:nvSpPr>
          <p:cNvPr id="3" name="TextBox 2">
            <a:extLst>
              <a:ext uri="{FF2B5EF4-FFF2-40B4-BE49-F238E27FC236}">
                <a16:creationId xmlns:a16="http://schemas.microsoft.com/office/drawing/2014/main" id="{D77496D4-60ED-ABF4-EF94-DA9F5400A4B0}"/>
              </a:ext>
            </a:extLst>
          </p:cNvPr>
          <p:cNvSpPr txBox="1"/>
          <p:nvPr/>
        </p:nvSpPr>
        <p:spPr>
          <a:xfrm>
            <a:off x="7668285" y="3059668"/>
            <a:ext cx="3623108" cy="584775"/>
          </a:xfrm>
          <a:prstGeom prst="rect">
            <a:avLst/>
          </a:prstGeom>
          <a:noFill/>
        </p:spPr>
        <p:txBody>
          <a:bodyPr wrap="none" rtlCol="0">
            <a:spAutoFit/>
          </a:bodyPr>
          <a:lstStyle/>
          <a:p>
            <a:r>
              <a:rPr lang="en-US" sz="3200" dirty="0">
                <a:solidFill>
                  <a:schemeClr val="bg1"/>
                </a:solidFill>
              </a:rPr>
              <a:t>“MODFLOW” 1984</a:t>
            </a:r>
          </a:p>
        </p:txBody>
      </p:sp>
    </p:spTree>
    <p:extLst>
      <p:ext uri="{BB962C8B-B14F-4D97-AF65-F5344CB8AC3E}">
        <p14:creationId xmlns:p14="http://schemas.microsoft.com/office/powerpoint/2010/main" val="3921021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3793.jpeg">
            <a:extLst>
              <a:ext uri="{FF2B5EF4-FFF2-40B4-BE49-F238E27FC236}">
                <a16:creationId xmlns:a16="http://schemas.microsoft.com/office/drawing/2014/main" id="{368B3779-7E96-A78D-AECE-9928A8DA398F}"/>
              </a:ext>
            </a:extLst>
          </p:cNvPr>
          <p:cNvPicPr>
            <a:picLocks noChangeAspect="1"/>
          </p:cNvPicPr>
          <p:nvPr/>
        </p:nvPicPr>
        <p:blipFill rotWithShape="1">
          <a:blip r:embed="rId3">
            <a:extLst>
              <a:ext uri="{28A0092B-C50C-407E-A947-70E740481C1C}">
                <a14:useLocalDpi xmlns:a14="http://schemas.microsoft.com/office/drawing/2010/main" val="0"/>
              </a:ext>
            </a:extLst>
          </a:blip>
          <a:srcRect l="2481" r="3539" b="4756"/>
          <a:stretch/>
        </p:blipFill>
        <p:spPr>
          <a:xfrm rot="5400000">
            <a:off x="4472926" y="1192372"/>
            <a:ext cx="5744240" cy="4366069"/>
          </a:xfrm>
          <a:prstGeom prst="rect">
            <a:avLst/>
          </a:prstGeom>
        </p:spPr>
      </p:pic>
      <p:sp>
        <p:nvSpPr>
          <p:cNvPr id="3" name="TextBox 2">
            <a:extLst>
              <a:ext uri="{FF2B5EF4-FFF2-40B4-BE49-F238E27FC236}">
                <a16:creationId xmlns:a16="http://schemas.microsoft.com/office/drawing/2014/main" id="{11FDFA52-53F9-B455-8BDA-AF2AF161F6EA}"/>
              </a:ext>
            </a:extLst>
          </p:cNvPr>
          <p:cNvSpPr txBox="1"/>
          <p:nvPr/>
        </p:nvSpPr>
        <p:spPr>
          <a:xfrm>
            <a:off x="8839200" y="87253"/>
            <a:ext cx="3201517" cy="523220"/>
          </a:xfrm>
          <a:prstGeom prst="rect">
            <a:avLst/>
          </a:prstGeom>
          <a:noFill/>
        </p:spPr>
        <p:txBody>
          <a:bodyPr wrap="none" rtlCol="0">
            <a:spAutoFit/>
          </a:bodyPr>
          <a:lstStyle/>
          <a:p>
            <a:r>
              <a:rPr lang="en-US" sz="2800" dirty="0">
                <a:solidFill>
                  <a:schemeClr val="bg1"/>
                </a:solidFill>
              </a:rPr>
              <a:t>“MODFLOW” 1988</a:t>
            </a:r>
          </a:p>
        </p:txBody>
      </p:sp>
      <p:pic>
        <p:nvPicPr>
          <p:cNvPr id="4" name="F605EF8B-41CE-4A6B-8DD9-E72C99813968" descr="IMG_0990.jpg">
            <a:extLst>
              <a:ext uri="{FF2B5EF4-FFF2-40B4-BE49-F238E27FC236}">
                <a16:creationId xmlns:a16="http://schemas.microsoft.com/office/drawing/2014/main" id="{82CBD386-7DCB-7640-C23A-0861FA7D68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35181" y="986264"/>
            <a:ext cx="3675605" cy="477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18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3D1A1D-57D5-7575-E4D9-10DF29A20ADF}"/>
              </a:ext>
            </a:extLst>
          </p:cNvPr>
          <p:cNvSpPr>
            <a:spLocks noGrp="1"/>
          </p:cNvSpPr>
          <p:nvPr>
            <p:ph type="title"/>
          </p:nvPr>
        </p:nvSpPr>
        <p:spPr/>
        <p:txBody>
          <a:bodyPr/>
          <a:lstStyle/>
          <a:p>
            <a:r>
              <a:rPr lang="en-US" dirty="0"/>
              <a:t>What is MODFLOW?</a:t>
            </a:r>
          </a:p>
        </p:txBody>
      </p:sp>
      <p:sp>
        <p:nvSpPr>
          <p:cNvPr id="5" name="Content Placeholder 4">
            <a:extLst>
              <a:ext uri="{FF2B5EF4-FFF2-40B4-BE49-F238E27FC236}">
                <a16:creationId xmlns:a16="http://schemas.microsoft.com/office/drawing/2014/main" id="{828E866F-9104-9C1A-9924-F81C1F9F189D}"/>
              </a:ext>
            </a:extLst>
          </p:cNvPr>
          <p:cNvSpPr>
            <a:spLocks noGrp="1"/>
          </p:cNvSpPr>
          <p:nvPr>
            <p:ph idx="1"/>
          </p:nvPr>
        </p:nvSpPr>
        <p:spPr>
          <a:xfrm>
            <a:off x="838200" y="1825625"/>
            <a:ext cx="4783372" cy="4351338"/>
          </a:xfrm>
        </p:spPr>
        <p:txBody>
          <a:bodyPr/>
          <a:lstStyle/>
          <a:p>
            <a:r>
              <a:rPr lang="en-US" dirty="0"/>
              <a:t>MODFLOW is a groundwater flow simulator</a:t>
            </a:r>
          </a:p>
          <a:p>
            <a:endParaRPr lang="en-US" dirty="0"/>
          </a:p>
          <a:p>
            <a:r>
              <a:rPr lang="en-US" dirty="0"/>
              <a:t>The program simulates three-dimensional groundwater flow under steady-state or transient conditions</a:t>
            </a:r>
          </a:p>
        </p:txBody>
      </p:sp>
      <p:pic>
        <p:nvPicPr>
          <p:cNvPr id="1026" name="Picture 2">
            <a:extLst>
              <a:ext uri="{FF2B5EF4-FFF2-40B4-BE49-F238E27FC236}">
                <a16:creationId xmlns:a16="http://schemas.microsoft.com/office/drawing/2014/main" id="{665A5D98-C1F6-FDCA-0862-ED94958BF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472" y="2006482"/>
            <a:ext cx="5567783" cy="327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241737"/>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7463</TotalTime>
  <Pages>4</Pages>
  <Words>1432</Words>
  <Application>Microsoft Macintosh PowerPoint</Application>
  <PresentationFormat>Widescreen</PresentationFormat>
  <Paragraphs>192</Paragraphs>
  <Slides>22</Slides>
  <Notes>18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8" baseType="lpstr">
      <vt:lpstr>Abadi</vt:lpstr>
      <vt:lpstr>Arial</vt:lpstr>
      <vt:lpstr>Times New Roman</vt:lpstr>
      <vt:lpstr>Wingdings</vt:lpstr>
      <vt:lpstr>dark-blue-template</vt:lpstr>
      <vt:lpstr>Equation</vt:lpstr>
      <vt:lpstr>MODFLOW Background</vt:lpstr>
      <vt:lpstr>Groundwater Modeling (before computers)</vt:lpstr>
      <vt:lpstr>Groundwater Modeling (before computers)</vt:lpstr>
      <vt:lpstr>Groundwater Modeling (before MODFLOW)</vt:lpstr>
      <vt:lpstr>Groundwater Model Example, 1978</vt:lpstr>
      <vt:lpstr>PowerPoint Presentation</vt:lpstr>
      <vt:lpstr>PowerPoint Presentation</vt:lpstr>
      <vt:lpstr>PowerPoint Presentation</vt:lpstr>
      <vt:lpstr>What is MODFLOW?</vt:lpstr>
      <vt:lpstr>Underlying Equations</vt:lpstr>
      <vt:lpstr>Structured Versus Unstructured Finite-Difference Equation</vt:lpstr>
      <vt:lpstr>MODFLOW “Packages”</vt:lpstr>
      <vt:lpstr>Many Different MODFLOW Packages…</vt:lpstr>
      <vt:lpstr>History</vt:lpstr>
      <vt:lpstr>MODFLOW-88 Published in Chinese</vt:lpstr>
      <vt:lpstr>Quotes on MODFLOW Popularity</vt:lpstr>
      <vt:lpstr>MODFLOW Versions and Variants</vt:lpstr>
      <vt:lpstr>Graphical User Interfaces</vt:lpstr>
      <vt:lpstr>The MODFLOW and More Conference</vt:lpstr>
      <vt:lpstr>Training</vt:lpstr>
      <vt:lpstr>PowerPoint Presentation</vt:lpstr>
      <vt:lpstr>Range of Scales for MODFLOW Applications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301</cp:revision>
  <cp:lastPrinted>2014-05-20T14:47:17Z</cp:lastPrinted>
  <dcterms:created xsi:type="dcterms:W3CDTF">2009-08-04T14:01:06Z</dcterms:created>
  <dcterms:modified xsi:type="dcterms:W3CDTF">2023-09-11T15:00:01Z</dcterms:modified>
</cp:coreProperties>
</file>